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4" r:id="rId4"/>
    <p:sldMasterId id="2147483696" r:id="rId5"/>
  </p:sldMasterIdLst>
  <p:notesMasterIdLst>
    <p:notesMasterId r:id="rId39"/>
  </p:notesMasterIdLst>
  <p:handoutMasterIdLst>
    <p:handoutMasterId r:id="rId40"/>
  </p:handoutMasterIdLst>
  <p:sldIdLst>
    <p:sldId id="1419" r:id="rId6"/>
    <p:sldId id="2147473519" r:id="rId7"/>
    <p:sldId id="2147473521" r:id="rId8"/>
    <p:sldId id="2147473520" r:id="rId9"/>
    <p:sldId id="2147473522" r:id="rId10"/>
    <p:sldId id="2147473516" r:id="rId11"/>
    <p:sldId id="2147473523" r:id="rId12"/>
    <p:sldId id="2147473506" r:id="rId13"/>
    <p:sldId id="2147473507" r:id="rId14"/>
    <p:sldId id="2147473508" r:id="rId15"/>
    <p:sldId id="2147473509" r:id="rId16"/>
    <p:sldId id="2147473510" r:id="rId17"/>
    <p:sldId id="2147473511" r:id="rId18"/>
    <p:sldId id="2147473512" r:id="rId19"/>
    <p:sldId id="2147473513" r:id="rId20"/>
    <p:sldId id="2147473514" r:id="rId21"/>
    <p:sldId id="2147473515" r:id="rId22"/>
    <p:sldId id="2147473524" r:id="rId23"/>
    <p:sldId id="2147473536" r:id="rId24"/>
    <p:sldId id="2147473537" r:id="rId25"/>
    <p:sldId id="2147473538" r:id="rId26"/>
    <p:sldId id="2147473539" r:id="rId27"/>
    <p:sldId id="2147473525" r:id="rId28"/>
    <p:sldId id="2147473531" r:id="rId29"/>
    <p:sldId id="2147473534" r:id="rId30"/>
    <p:sldId id="2147473532" r:id="rId31"/>
    <p:sldId id="2147473533" r:id="rId32"/>
    <p:sldId id="2147473535" r:id="rId33"/>
    <p:sldId id="2147473526" r:id="rId34"/>
    <p:sldId id="2147473530" r:id="rId35"/>
    <p:sldId id="2147473529" r:id="rId36"/>
    <p:sldId id="2147473527" r:id="rId37"/>
    <p:sldId id="2147473528" r:id="rId38"/>
  </p:sldIdLst>
  <p:sldSz cx="12188825" cy="6858000"/>
  <p:notesSz cx="6858000" cy="9144000"/>
  <p:defaultTextStyle>
    <a:defPPr>
      <a:defRPr lang="en-US"/>
    </a:defPPr>
    <a:lvl1pPr marL="0" algn="l" defTabSz="609493" rtl="0" eaLnBrk="1" latinLnBrk="0" hangingPunct="1">
      <a:defRPr sz="2400" kern="1200">
        <a:solidFill>
          <a:schemeClr val="tx1"/>
        </a:solidFill>
        <a:latin typeface="+mn-lt"/>
        <a:ea typeface="+mn-ea"/>
        <a:cs typeface="+mn-cs"/>
      </a:defRPr>
    </a:lvl1pPr>
    <a:lvl2pPr marL="609493" algn="l" defTabSz="609493" rtl="0" eaLnBrk="1" latinLnBrk="0" hangingPunct="1">
      <a:defRPr sz="2400" kern="1200">
        <a:solidFill>
          <a:schemeClr val="tx1"/>
        </a:solidFill>
        <a:latin typeface="+mn-lt"/>
        <a:ea typeface="+mn-ea"/>
        <a:cs typeface="+mn-cs"/>
      </a:defRPr>
    </a:lvl2pPr>
    <a:lvl3pPr marL="1218987" algn="l" defTabSz="609493" rtl="0" eaLnBrk="1" latinLnBrk="0" hangingPunct="1">
      <a:defRPr sz="2400" kern="1200">
        <a:solidFill>
          <a:schemeClr val="tx1"/>
        </a:solidFill>
        <a:latin typeface="+mn-lt"/>
        <a:ea typeface="+mn-ea"/>
        <a:cs typeface="+mn-cs"/>
      </a:defRPr>
    </a:lvl3pPr>
    <a:lvl4pPr marL="1828480" algn="l" defTabSz="609493" rtl="0" eaLnBrk="1" latinLnBrk="0" hangingPunct="1">
      <a:defRPr sz="2400" kern="1200">
        <a:solidFill>
          <a:schemeClr val="tx1"/>
        </a:solidFill>
        <a:latin typeface="+mn-lt"/>
        <a:ea typeface="+mn-ea"/>
        <a:cs typeface="+mn-cs"/>
      </a:defRPr>
    </a:lvl4pPr>
    <a:lvl5pPr marL="2437973" algn="l" defTabSz="609493" rtl="0" eaLnBrk="1" latinLnBrk="0" hangingPunct="1">
      <a:defRPr sz="2400" kern="1200">
        <a:solidFill>
          <a:schemeClr val="tx1"/>
        </a:solidFill>
        <a:latin typeface="+mn-lt"/>
        <a:ea typeface="+mn-ea"/>
        <a:cs typeface="+mn-cs"/>
      </a:defRPr>
    </a:lvl5pPr>
    <a:lvl6pPr marL="3047467" algn="l" defTabSz="609493" rtl="0" eaLnBrk="1" latinLnBrk="0" hangingPunct="1">
      <a:defRPr sz="2400" kern="1200">
        <a:solidFill>
          <a:schemeClr val="tx1"/>
        </a:solidFill>
        <a:latin typeface="+mn-lt"/>
        <a:ea typeface="+mn-ea"/>
        <a:cs typeface="+mn-cs"/>
      </a:defRPr>
    </a:lvl6pPr>
    <a:lvl7pPr marL="3656960" algn="l" defTabSz="609493" rtl="0" eaLnBrk="1" latinLnBrk="0" hangingPunct="1">
      <a:defRPr sz="2400" kern="1200">
        <a:solidFill>
          <a:schemeClr val="tx1"/>
        </a:solidFill>
        <a:latin typeface="+mn-lt"/>
        <a:ea typeface="+mn-ea"/>
        <a:cs typeface="+mn-cs"/>
      </a:defRPr>
    </a:lvl7pPr>
    <a:lvl8pPr marL="4266453" algn="l" defTabSz="609493" rtl="0" eaLnBrk="1" latinLnBrk="0" hangingPunct="1">
      <a:defRPr sz="2400" kern="1200">
        <a:solidFill>
          <a:schemeClr val="tx1"/>
        </a:solidFill>
        <a:latin typeface="+mn-lt"/>
        <a:ea typeface="+mn-ea"/>
        <a:cs typeface="+mn-cs"/>
      </a:defRPr>
    </a:lvl8pPr>
    <a:lvl9pPr marL="4875947" algn="l" defTabSz="609493"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102E"/>
    <a:srgbClr val="FF2F92"/>
    <a:srgbClr val="009193"/>
    <a:srgbClr val="76D6FF"/>
    <a:srgbClr val="1C1148"/>
    <a:srgbClr val="0093D2"/>
    <a:srgbClr val="29235A"/>
    <a:srgbClr val="0097CC"/>
    <a:srgbClr val="1F1848"/>
    <a:srgbClr val="004D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A9FB1D-5826-4474-8287-CD23FB67792B}" v="15" dt="2026-03-10T17:20:00.4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188" autoAdjust="0"/>
    <p:restoredTop sz="94685"/>
  </p:normalViewPr>
  <p:slideViewPr>
    <p:cSldViewPr snapToGrid="0" snapToObjects="1">
      <p:cViewPr varScale="1">
        <p:scale>
          <a:sx n="59" d="100"/>
          <a:sy n="59" d="100"/>
        </p:scale>
        <p:origin x="220" y="268"/>
      </p:cViewPr>
      <p:guideLst/>
    </p:cSldViewPr>
  </p:slideViewPr>
  <p:notesTextViewPr>
    <p:cViewPr>
      <p:scale>
        <a:sx n="100" d="100"/>
        <a:sy n="100" d="100"/>
      </p:scale>
      <p:origin x="0" y="0"/>
    </p:cViewPr>
  </p:notesTextViewPr>
  <p:sorterViewPr>
    <p:cViewPr>
      <p:scale>
        <a:sx n="62" d="100"/>
        <a:sy n="62" d="100"/>
      </p:scale>
      <p:origin x="0" y="0"/>
    </p:cViewPr>
  </p:sorterViewPr>
  <p:notesViewPr>
    <p:cSldViewPr snapToGrid="0" snapToObjects="1">
      <p:cViewPr varScale="1">
        <p:scale>
          <a:sx n="123" d="100"/>
          <a:sy n="123" d="100"/>
        </p:scale>
        <p:origin x="4368"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handoutMaster" Target="handoutMasters/handoutMaster1.xml"/><Relationship Id="rId45"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le Francis" userId="b1b62a76-0cea-4aee-8518-cb4872e9f64a" providerId="ADAL" clId="{AC2794DB-1807-4C94-939D-00C6335AAC2A}"/>
    <pc:docChg chg="undo custSel addSld delSld modSld sldOrd delMainMaster">
      <pc:chgData name="Danielle Francis" userId="b1b62a76-0cea-4aee-8518-cb4872e9f64a" providerId="ADAL" clId="{AC2794DB-1807-4C94-939D-00C6335AAC2A}" dt="2026-03-10T17:21:14.223" v="1032" actId="27614"/>
      <pc:docMkLst>
        <pc:docMk/>
      </pc:docMkLst>
      <pc:sldChg chg="del">
        <pc:chgData name="Danielle Francis" userId="b1b62a76-0cea-4aee-8518-cb4872e9f64a" providerId="ADAL" clId="{AC2794DB-1807-4C94-939D-00C6335AAC2A}" dt="2026-03-10T17:02:07.897" v="6" actId="47"/>
        <pc:sldMkLst>
          <pc:docMk/>
          <pc:sldMk cId="0" sldId="256"/>
        </pc:sldMkLst>
      </pc:sldChg>
      <pc:sldChg chg="del">
        <pc:chgData name="Danielle Francis" userId="b1b62a76-0cea-4aee-8518-cb4872e9f64a" providerId="ADAL" clId="{AC2794DB-1807-4C94-939D-00C6335AAC2A}" dt="2026-03-10T17:04:36.189" v="12" actId="47"/>
        <pc:sldMkLst>
          <pc:docMk/>
          <pc:sldMk cId="2180638342" sldId="270"/>
        </pc:sldMkLst>
      </pc:sldChg>
      <pc:sldChg chg="modSp add del mod">
        <pc:chgData name="Danielle Francis" userId="b1b62a76-0cea-4aee-8518-cb4872e9f64a" providerId="ADAL" clId="{AC2794DB-1807-4C94-939D-00C6335AAC2A}" dt="2026-03-10T17:04:57.261" v="83" actId="20577"/>
        <pc:sldMkLst>
          <pc:docMk/>
          <pc:sldMk cId="1473634069" sldId="1419"/>
        </pc:sldMkLst>
        <pc:spChg chg="mod">
          <ac:chgData name="Danielle Francis" userId="b1b62a76-0cea-4aee-8518-cb4872e9f64a" providerId="ADAL" clId="{AC2794DB-1807-4C94-939D-00C6335AAC2A}" dt="2026-03-10T17:04:51.250" v="73" actId="20577"/>
          <ac:spMkLst>
            <pc:docMk/>
            <pc:sldMk cId="1473634069" sldId="1419"/>
            <ac:spMk id="5" creationId="{5BCD7C23-2D03-47E3-BB50-8C637FE4C1E9}"/>
          </ac:spMkLst>
        </pc:spChg>
        <pc:spChg chg="mod">
          <ac:chgData name="Danielle Francis" userId="b1b62a76-0cea-4aee-8518-cb4872e9f64a" providerId="ADAL" clId="{AC2794DB-1807-4C94-939D-00C6335AAC2A}" dt="2026-03-10T17:04:57.261" v="83" actId="20577"/>
          <ac:spMkLst>
            <pc:docMk/>
            <pc:sldMk cId="1473634069" sldId="1419"/>
            <ac:spMk id="6" creationId="{6FF3290B-53D6-4917-A021-384B49DDF454}"/>
          </ac:spMkLst>
        </pc:spChg>
      </pc:sldChg>
      <pc:sldChg chg="del">
        <pc:chgData name="Danielle Francis" userId="b1b62a76-0cea-4aee-8518-cb4872e9f64a" providerId="ADAL" clId="{AC2794DB-1807-4C94-939D-00C6335AAC2A}" dt="2026-03-10T17:02:03.131" v="5" actId="47"/>
        <pc:sldMkLst>
          <pc:docMk/>
          <pc:sldMk cId="2062919353" sldId="2147473441"/>
        </pc:sldMkLst>
      </pc:sldChg>
      <pc:sldChg chg="del">
        <pc:chgData name="Danielle Francis" userId="b1b62a76-0cea-4aee-8518-cb4872e9f64a" providerId="ADAL" clId="{AC2794DB-1807-4C94-939D-00C6335AAC2A}" dt="2026-03-10T17:02:07.897" v="6" actId="47"/>
        <pc:sldMkLst>
          <pc:docMk/>
          <pc:sldMk cId="414617691" sldId="2147473446"/>
        </pc:sldMkLst>
      </pc:sldChg>
      <pc:sldChg chg="del">
        <pc:chgData name="Danielle Francis" userId="b1b62a76-0cea-4aee-8518-cb4872e9f64a" providerId="ADAL" clId="{AC2794DB-1807-4C94-939D-00C6335AAC2A}" dt="2026-03-10T17:14:01.214" v="843" actId="47"/>
        <pc:sldMkLst>
          <pc:docMk/>
          <pc:sldMk cId="2738360843" sldId="2147473466"/>
        </pc:sldMkLst>
      </pc:sldChg>
      <pc:sldChg chg="del">
        <pc:chgData name="Danielle Francis" userId="b1b62a76-0cea-4aee-8518-cb4872e9f64a" providerId="ADAL" clId="{AC2794DB-1807-4C94-939D-00C6335AAC2A}" dt="2026-03-10T17:01:53.730" v="3" actId="47"/>
        <pc:sldMkLst>
          <pc:docMk/>
          <pc:sldMk cId="780755553" sldId="2147473472"/>
        </pc:sldMkLst>
      </pc:sldChg>
      <pc:sldChg chg="del">
        <pc:chgData name="Danielle Francis" userId="b1b62a76-0cea-4aee-8518-cb4872e9f64a" providerId="ADAL" clId="{AC2794DB-1807-4C94-939D-00C6335AAC2A}" dt="2026-03-10T17:01:53.730" v="3" actId="47"/>
        <pc:sldMkLst>
          <pc:docMk/>
          <pc:sldMk cId="540347265" sldId="2147473473"/>
        </pc:sldMkLst>
      </pc:sldChg>
      <pc:sldChg chg="del">
        <pc:chgData name="Danielle Francis" userId="b1b62a76-0cea-4aee-8518-cb4872e9f64a" providerId="ADAL" clId="{AC2794DB-1807-4C94-939D-00C6335AAC2A}" dt="2026-03-10T17:02:03.131" v="5" actId="47"/>
        <pc:sldMkLst>
          <pc:docMk/>
          <pc:sldMk cId="1019387101" sldId="2147473477"/>
        </pc:sldMkLst>
      </pc:sldChg>
      <pc:sldChg chg="delSp del mod delAnim">
        <pc:chgData name="Danielle Francis" userId="b1b62a76-0cea-4aee-8518-cb4872e9f64a" providerId="ADAL" clId="{AC2794DB-1807-4C94-939D-00C6335AAC2A}" dt="2026-03-10T17:09:25.617" v="215" actId="47"/>
        <pc:sldMkLst>
          <pc:docMk/>
          <pc:sldMk cId="3101713295" sldId="2147473478"/>
        </pc:sldMkLst>
        <pc:spChg chg="del">
          <ac:chgData name="Danielle Francis" userId="b1b62a76-0cea-4aee-8518-cb4872e9f64a" providerId="ADAL" clId="{AC2794DB-1807-4C94-939D-00C6335AAC2A}" dt="2026-03-10T17:08:45.492" v="205" actId="21"/>
          <ac:spMkLst>
            <pc:docMk/>
            <pc:sldMk cId="3101713295" sldId="2147473478"/>
            <ac:spMk id="9" creationId="{721FEF8B-799A-419A-8693-956DD1D8106F}"/>
          </ac:spMkLst>
        </pc:spChg>
        <pc:spChg chg="del">
          <ac:chgData name="Danielle Francis" userId="b1b62a76-0cea-4aee-8518-cb4872e9f64a" providerId="ADAL" clId="{AC2794DB-1807-4C94-939D-00C6335AAC2A}" dt="2026-03-10T17:08:45.492" v="205" actId="21"/>
          <ac:spMkLst>
            <pc:docMk/>
            <pc:sldMk cId="3101713295" sldId="2147473478"/>
            <ac:spMk id="10" creationId="{C0CD9019-5711-E66C-1B8B-293318F08902}"/>
          </ac:spMkLst>
        </pc:spChg>
        <pc:spChg chg="del">
          <ac:chgData name="Danielle Francis" userId="b1b62a76-0cea-4aee-8518-cb4872e9f64a" providerId="ADAL" clId="{AC2794DB-1807-4C94-939D-00C6335AAC2A}" dt="2026-03-10T17:08:45.492" v="205" actId="21"/>
          <ac:spMkLst>
            <pc:docMk/>
            <pc:sldMk cId="3101713295" sldId="2147473478"/>
            <ac:spMk id="11" creationId="{C0554EF6-7228-AFB4-053F-74BC0F26D8C1}"/>
          </ac:spMkLst>
        </pc:spChg>
        <pc:spChg chg="del">
          <ac:chgData name="Danielle Francis" userId="b1b62a76-0cea-4aee-8518-cb4872e9f64a" providerId="ADAL" clId="{AC2794DB-1807-4C94-939D-00C6335AAC2A}" dt="2026-03-10T17:08:45.492" v="205" actId="21"/>
          <ac:spMkLst>
            <pc:docMk/>
            <pc:sldMk cId="3101713295" sldId="2147473478"/>
            <ac:spMk id="12" creationId="{4065A168-23F6-9E37-A5E1-CB422DA02C97}"/>
          </ac:spMkLst>
        </pc:spChg>
        <pc:spChg chg="del">
          <ac:chgData name="Danielle Francis" userId="b1b62a76-0cea-4aee-8518-cb4872e9f64a" providerId="ADAL" clId="{AC2794DB-1807-4C94-939D-00C6335AAC2A}" dt="2026-03-10T17:08:45.492" v="205" actId="21"/>
          <ac:spMkLst>
            <pc:docMk/>
            <pc:sldMk cId="3101713295" sldId="2147473478"/>
            <ac:spMk id="14" creationId="{F9EEA800-7401-4A41-62D6-D917506D8F71}"/>
          </ac:spMkLst>
        </pc:spChg>
        <pc:spChg chg="del">
          <ac:chgData name="Danielle Francis" userId="b1b62a76-0cea-4aee-8518-cb4872e9f64a" providerId="ADAL" clId="{AC2794DB-1807-4C94-939D-00C6335AAC2A}" dt="2026-03-10T17:08:45.492" v="205" actId="21"/>
          <ac:spMkLst>
            <pc:docMk/>
            <pc:sldMk cId="3101713295" sldId="2147473478"/>
            <ac:spMk id="15" creationId="{C4CA41A4-D042-7702-91E6-3D23D1557F74}"/>
          </ac:spMkLst>
        </pc:spChg>
        <pc:spChg chg="del">
          <ac:chgData name="Danielle Francis" userId="b1b62a76-0cea-4aee-8518-cb4872e9f64a" providerId="ADAL" clId="{AC2794DB-1807-4C94-939D-00C6335AAC2A}" dt="2026-03-10T17:08:45.492" v="205" actId="21"/>
          <ac:spMkLst>
            <pc:docMk/>
            <pc:sldMk cId="3101713295" sldId="2147473478"/>
            <ac:spMk id="17" creationId="{B28864E7-C8AB-F339-8A9C-2E41F2EA0A54}"/>
          </ac:spMkLst>
        </pc:spChg>
        <pc:picChg chg="del">
          <ac:chgData name="Danielle Francis" userId="b1b62a76-0cea-4aee-8518-cb4872e9f64a" providerId="ADAL" clId="{AC2794DB-1807-4C94-939D-00C6335AAC2A}" dt="2026-03-10T17:08:45.492" v="205" actId="21"/>
          <ac:picMkLst>
            <pc:docMk/>
            <pc:sldMk cId="3101713295" sldId="2147473478"/>
            <ac:picMk id="18" creationId="{32FC75B1-1BA3-0303-9AE6-961BD4B883E8}"/>
          </ac:picMkLst>
        </pc:picChg>
        <pc:picChg chg="del">
          <ac:chgData name="Danielle Francis" userId="b1b62a76-0cea-4aee-8518-cb4872e9f64a" providerId="ADAL" clId="{AC2794DB-1807-4C94-939D-00C6335AAC2A}" dt="2026-03-10T17:08:45.492" v="205" actId="21"/>
          <ac:picMkLst>
            <pc:docMk/>
            <pc:sldMk cId="3101713295" sldId="2147473478"/>
            <ac:picMk id="20" creationId="{87EDE99D-6A50-D2F2-2DC1-58E124E96AF2}"/>
          </ac:picMkLst>
        </pc:picChg>
        <pc:picChg chg="del">
          <ac:chgData name="Danielle Francis" userId="b1b62a76-0cea-4aee-8518-cb4872e9f64a" providerId="ADAL" clId="{AC2794DB-1807-4C94-939D-00C6335AAC2A}" dt="2026-03-10T17:08:45.492" v="205" actId="21"/>
          <ac:picMkLst>
            <pc:docMk/>
            <pc:sldMk cId="3101713295" sldId="2147473478"/>
            <ac:picMk id="24" creationId="{69E194D1-9601-0C13-8437-86260134E3E5}"/>
          </ac:picMkLst>
        </pc:picChg>
      </pc:sldChg>
      <pc:sldChg chg="delSp modSp add del mod">
        <pc:chgData name="Danielle Francis" userId="b1b62a76-0cea-4aee-8518-cb4872e9f64a" providerId="ADAL" clId="{AC2794DB-1807-4C94-939D-00C6335AAC2A}" dt="2026-03-10T17:07:38.141" v="142" actId="47"/>
        <pc:sldMkLst>
          <pc:docMk/>
          <pc:sldMk cId="2140146989" sldId="2147473479"/>
        </pc:sldMkLst>
        <pc:spChg chg="mod">
          <ac:chgData name="Danielle Francis" userId="b1b62a76-0cea-4aee-8518-cb4872e9f64a" providerId="ADAL" clId="{AC2794DB-1807-4C94-939D-00C6335AAC2A}" dt="2026-03-10T17:05:36.027" v="121" actId="21"/>
          <ac:spMkLst>
            <pc:docMk/>
            <pc:sldMk cId="2140146989" sldId="2147473479"/>
            <ac:spMk id="3" creationId="{24C20B23-38C0-A675-2CEE-4998B1EF8772}"/>
          </ac:spMkLst>
        </pc:spChg>
        <pc:picChg chg="del">
          <ac:chgData name="Danielle Francis" userId="b1b62a76-0cea-4aee-8518-cb4872e9f64a" providerId="ADAL" clId="{AC2794DB-1807-4C94-939D-00C6335AAC2A}" dt="2026-03-10T17:05:56.215" v="125" actId="21"/>
          <ac:picMkLst>
            <pc:docMk/>
            <pc:sldMk cId="2140146989" sldId="2147473479"/>
            <ac:picMk id="6" creationId="{58E1F887-C7AD-36C4-44C6-E1998EB8F548}"/>
          </ac:picMkLst>
        </pc:picChg>
        <pc:picChg chg="del">
          <ac:chgData name="Danielle Francis" userId="b1b62a76-0cea-4aee-8518-cb4872e9f64a" providerId="ADAL" clId="{AC2794DB-1807-4C94-939D-00C6335AAC2A}" dt="2026-03-10T17:05:56.215" v="125" actId="21"/>
          <ac:picMkLst>
            <pc:docMk/>
            <pc:sldMk cId="2140146989" sldId="2147473479"/>
            <ac:picMk id="7" creationId="{39459AB1-5608-F6E7-47F9-CBAF53BFBEBB}"/>
          </ac:picMkLst>
        </pc:picChg>
      </pc:sldChg>
      <pc:sldChg chg="del">
        <pc:chgData name="Danielle Francis" userId="b1b62a76-0cea-4aee-8518-cb4872e9f64a" providerId="ADAL" clId="{AC2794DB-1807-4C94-939D-00C6335AAC2A}" dt="2026-03-10T17:14:00.203" v="842" actId="47"/>
        <pc:sldMkLst>
          <pc:docMk/>
          <pc:sldMk cId="2577412680" sldId="2147473480"/>
        </pc:sldMkLst>
      </pc:sldChg>
      <pc:sldChg chg="del">
        <pc:chgData name="Danielle Francis" userId="b1b62a76-0cea-4aee-8518-cb4872e9f64a" providerId="ADAL" clId="{AC2794DB-1807-4C94-939D-00C6335AAC2A}" dt="2026-03-10T17:02:11.119" v="7" actId="47"/>
        <pc:sldMkLst>
          <pc:docMk/>
          <pc:sldMk cId="4063037946" sldId="2147473481"/>
        </pc:sldMkLst>
      </pc:sldChg>
      <pc:sldChg chg="del">
        <pc:chgData name="Danielle Francis" userId="b1b62a76-0cea-4aee-8518-cb4872e9f64a" providerId="ADAL" clId="{AC2794DB-1807-4C94-939D-00C6335AAC2A}" dt="2026-03-10T17:01:44.441" v="1" actId="47"/>
        <pc:sldMkLst>
          <pc:docMk/>
          <pc:sldMk cId="3548614732" sldId="2147473482"/>
        </pc:sldMkLst>
      </pc:sldChg>
      <pc:sldChg chg="del">
        <pc:chgData name="Danielle Francis" userId="b1b62a76-0cea-4aee-8518-cb4872e9f64a" providerId="ADAL" clId="{AC2794DB-1807-4C94-939D-00C6335AAC2A}" dt="2026-03-10T17:01:53.730" v="3" actId="47"/>
        <pc:sldMkLst>
          <pc:docMk/>
          <pc:sldMk cId="2904734827" sldId="2147473487"/>
        </pc:sldMkLst>
      </pc:sldChg>
      <pc:sldChg chg="del">
        <pc:chgData name="Danielle Francis" userId="b1b62a76-0cea-4aee-8518-cb4872e9f64a" providerId="ADAL" clId="{AC2794DB-1807-4C94-939D-00C6335AAC2A}" dt="2026-03-10T17:01:53.730" v="3" actId="47"/>
        <pc:sldMkLst>
          <pc:docMk/>
          <pc:sldMk cId="844550512" sldId="2147473490"/>
        </pc:sldMkLst>
      </pc:sldChg>
      <pc:sldChg chg="del">
        <pc:chgData name="Danielle Francis" userId="b1b62a76-0cea-4aee-8518-cb4872e9f64a" providerId="ADAL" clId="{AC2794DB-1807-4C94-939D-00C6335AAC2A}" dt="2026-03-10T17:01:46.970" v="2" actId="47"/>
        <pc:sldMkLst>
          <pc:docMk/>
          <pc:sldMk cId="2991198113" sldId="2147473493"/>
        </pc:sldMkLst>
      </pc:sldChg>
      <pc:sldChg chg="del">
        <pc:chgData name="Danielle Francis" userId="b1b62a76-0cea-4aee-8518-cb4872e9f64a" providerId="ADAL" clId="{AC2794DB-1807-4C94-939D-00C6335AAC2A}" dt="2026-03-10T17:01:34.914" v="0" actId="47"/>
        <pc:sldMkLst>
          <pc:docMk/>
          <pc:sldMk cId="966248654" sldId="2147473494"/>
        </pc:sldMkLst>
      </pc:sldChg>
      <pc:sldChg chg="del">
        <pc:chgData name="Danielle Francis" userId="b1b62a76-0cea-4aee-8518-cb4872e9f64a" providerId="ADAL" clId="{AC2794DB-1807-4C94-939D-00C6335AAC2A}" dt="2026-03-10T17:01:34.914" v="0" actId="47"/>
        <pc:sldMkLst>
          <pc:docMk/>
          <pc:sldMk cId="3752273626" sldId="2147473495"/>
        </pc:sldMkLst>
      </pc:sldChg>
      <pc:sldChg chg="del">
        <pc:chgData name="Danielle Francis" userId="b1b62a76-0cea-4aee-8518-cb4872e9f64a" providerId="ADAL" clId="{AC2794DB-1807-4C94-939D-00C6335AAC2A}" dt="2026-03-10T17:01:44.441" v="1" actId="47"/>
        <pc:sldMkLst>
          <pc:docMk/>
          <pc:sldMk cId="2465483556" sldId="2147473496"/>
        </pc:sldMkLst>
      </pc:sldChg>
      <pc:sldChg chg="del">
        <pc:chgData name="Danielle Francis" userId="b1b62a76-0cea-4aee-8518-cb4872e9f64a" providerId="ADAL" clId="{AC2794DB-1807-4C94-939D-00C6335AAC2A}" dt="2026-03-10T17:01:44.441" v="1" actId="47"/>
        <pc:sldMkLst>
          <pc:docMk/>
          <pc:sldMk cId="2928123969" sldId="2147473499"/>
        </pc:sldMkLst>
      </pc:sldChg>
      <pc:sldChg chg="del">
        <pc:chgData name="Danielle Francis" userId="b1b62a76-0cea-4aee-8518-cb4872e9f64a" providerId="ADAL" clId="{AC2794DB-1807-4C94-939D-00C6335AAC2A}" dt="2026-03-10T17:01:34.914" v="0" actId="47"/>
        <pc:sldMkLst>
          <pc:docMk/>
          <pc:sldMk cId="2292293342" sldId="2147473500"/>
        </pc:sldMkLst>
      </pc:sldChg>
      <pc:sldChg chg="del">
        <pc:chgData name="Danielle Francis" userId="b1b62a76-0cea-4aee-8518-cb4872e9f64a" providerId="ADAL" clId="{AC2794DB-1807-4C94-939D-00C6335AAC2A}" dt="2026-03-10T17:01:34.914" v="0" actId="47"/>
        <pc:sldMkLst>
          <pc:docMk/>
          <pc:sldMk cId="340857533" sldId="2147473501"/>
        </pc:sldMkLst>
      </pc:sldChg>
      <pc:sldChg chg="del">
        <pc:chgData name="Danielle Francis" userId="b1b62a76-0cea-4aee-8518-cb4872e9f64a" providerId="ADAL" clId="{AC2794DB-1807-4C94-939D-00C6335AAC2A}" dt="2026-03-10T17:01:44.441" v="1" actId="47"/>
        <pc:sldMkLst>
          <pc:docMk/>
          <pc:sldMk cId="1242782581" sldId="2147473505"/>
        </pc:sldMkLst>
      </pc:sldChg>
      <pc:sldChg chg="ord">
        <pc:chgData name="Danielle Francis" userId="b1b62a76-0cea-4aee-8518-cb4872e9f64a" providerId="ADAL" clId="{AC2794DB-1807-4C94-939D-00C6335AAC2A}" dt="2026-03-10T17:14:24.482" v="847"/>
        <pc:sldMkLst>
          <pc:docMk/>
          <pc:sldMk cId="2596768933" sldId="2147473516"/>
        </pc:sldMkLst>
      </pc:sldChg>
      <pc:sldChg chg="del">
        <pc:chgData name="Danielle Francis" userId="b1b62a76-0cea-4aee-8518-cb4872e9f64a" providerId="ADAL" clId="{AC2794DB-1807-4C94-939D-00C6335AAC2A}" dt="2026-03-10T17:15:29.072" v="898" actId="47"/>
        <pc:sldMkLst>
          <pc:docMk/>
          <pc:sldMk cId="847565839" sldId="2147473517"/>
        </pc:sldMkLst>
      </pc:sldChg>
      <pc:sldChg chg="del">
        <pc:chgData name="Danielle Francis" userId="b1b62a76-0cea-4aee-8518-cb4872e9f64a" providerId="ADAL" clId="{AC2794DB-1807-4C94-939D-00C6335AAC2A}" dt="2026-03-10T17:15:38.373" v="899" actId="47"/>
        <pc:sldMkLst>
          <pc:docMk/>
          <pc:sldMk cId="638575514" sldId="2147473518"/>
        </pc:sldMkLst>
      </pc:sldChg>
      <pc:sldChg chg="addSp delSp modSp new mod">
        <pc:chgData name="Danielle Francis" userId="b1b62a76-0cea-4aee-8518-cb4872e9f64a" providerId="ADAL" clId="{AC2794DB-1807-4C94-939D-00C6335AAC2A}" dt="2026-03-10T17:13:44.810" v="841" actId="20577"/>
        <pc:sldMkLst>
          <pc:docMk/>
          <pc:sldMk cId="587122668" sldId="2147473519"/>
        </pc:sldMkLst>
        <pc:spChg chg="mod">
          <ac:chgData name="Danielle Francis" userId="b1b62a76-0cea-4aee-8518-cb4872e9f64a" providerId="ADAL" clId="{AC2794DB-1807-4C94-939D-00C6335AAC2A}" dt="2026-03-10T17:10:14.042" v="248" actId="20577"/>
          <ac:spMkLst>
            <pc:docMk/>
            <pc:sldMk cId="587122668" sldId="2147473519"/>
            <ac:spMk id="2" creationId="{7E2B0275-13FE-C258-811E-7BB32187C4FF}"/>
          </ac:spMkLst>
        </pc:spChg>
        <pc:spChg chg="mod">
          <ac:chgData name="Danielle Francis" userId="b1b62a76-0cea-4aee-8518-cb4872e9f64a" providerId="ADAL" clId="{AC2794DB-1807-4C94-939D-00C6335AAC2A}" dt="2026-03-10T17:13:44.810" v="841" actId="20577"/>
          <ac:spMkLst>
            <pc:docMk/>
            <pc:sldMk cId="587122668" sldId="2147473519"/>
            <ac:spMk id="3" creationId="{56E4AE20-B007-6FAA-F9A9-3FAF65805972}"/>
          </ac:spMkLst>
        </pc:spChg>
        <pc:spChg chg="del">
          <ac:chgData name="Danielle Francis" userId="b1b62a76-0cea-4aee-8518-cb4872e9f64a" providerId="ADAL" clId="{AC2794DB-1807-4C94-939D-00C6335AAC2A}" dt="2026-03-10T17:06:19.495" v="134" actId="478"/>
          <ac:spMkLst>
            <pc:docMk/>
            <pc:sldMk cId="587122668" sldId="2147473519"/>
            <ac:spMk id="4" creationId="{AB2C2E61-3192-2F8F-F29F-8DCB0E41F1C8}"/>
          </ac:spMkLst>
        </pc:spChg>
        <pc:picChg chg="add del mod">
          <ac:chgData name="Danielle Francis" userId="b1b62a76-0cea-4aee-8518-cb4872e9f64a" providerId="ADAL" clId="{AC2794DB-1807-4C94-939D-00C6335AAC2A}" dt="2026-03-10T17:09:51.717" v="239" actId="478"/>
          <ac:picMkLst>
            <pc:docMk/>
            <pc:sldMk cId="587122668" sldId="2147473519"/>
            <ac:picMk id="6" creationId="{58E1F887-C7AD-36C4-44C6-E1998EB8F548}"/>
          </ac:picMkLst>
        </pc:picChg>
        <pc:picChg chg="add del mod">
          <ac:chgData name="Danielle Francis" userId="b1b62a76-0cea-4aee-8518-cb4872e9f64a" providerId="ADAL" clId="{AC2794DB-1807-4C94-939D-00C6335AAC2A}" dt="2026-03-10T17:09:54.848" v="241" actId="478"/>
          <ac:picMkLst>
            <pc:docMk/>
            <pc:sldMk cId="587122668" sldId="2147473519"/>
            <ac:picMk id="7" creationId="{39459AB1-5608-F6E7-47F9-CBAF53BFBEBB}"/>
          </ac:picMkLst>
        </pc:picChg>
        <pc:picChg chg="add del mod">
          <ac:chgData name="Danielle Francis" userId="b1b62a76-0cea-4aee-8518-cb4872e9f64a" providerId="ADAL" clId="{AC2794DB-1807-4C94-939D-00C6335AAC2A}" dt="2026-03-10T17:09:53.326" v="240" actId="478"/>
          <ac:picMkLst>
            <pc:docMk/>
            <pc:sldMk cId="587122668" sldId="2147473519"/>
            <ac:picMk id="8" creationId="{B921D4DD-834F-84B6-06B3-7C103B57FE24}"/>
          </ac:picMkLst>
        </pc:picChg>
      </pc:sldChg>
      <pc:sldChg chg="del">
        <pc:chgData name="Danielle Francis" userId="b1b62a76-0cea-4aee-8518-cb4872e9f64a" providerId="ADAL" clId="{AC2794DB-1807-4C94-939D-00C6335AAC2A}" dt="2026-03-10T17:01:44.441" v="1" actId="47"/>
        <pc:sldMkLst>
          <pc:docMk/>
          <pc:sldMk cId="1065918950" sldId="2147473519"/>
        </pc:sldMkLst>
      </pc:sldChg>
      <pc:sldChg chg="addSp delSp modSp new mod modAnim">
        <pc:chgData name="Danielle Francis" userId="b1b62a76-0cea-4aee-8518-cb4872e9f64a" providerId="ADAL" clId="{AC2794DB-1807-4C94-939D-00C6335AAC2A}" dt="2026-03-10T17:09:19.918" v="214" actId="1076"/>
        <pc:sldMkLst>
          <pc:docMk/>
          <pc:sldMk cId="3895058044" sldId="2147473520"/>
        </pc:sldMkLst>
        <pc:spChg chg="mod">
          <ac:chgData name="Danielle Francis" userId="b1b62a76-0cea-4aee-8518-cb4872e9f64a" providerId="ADAL" clId="{AC2794DB-1807-4C94-939D-00C6335AAC2A}" dt="2026-03-10T17:08:19.358" v="204" actId="20577"/>
          <ac:spMkLst>
            <pc:docMk/>
            <pc:sldMk cId="3895058044" sldId="2147473520"/>
            <ac:spMk id="2" creationId="{217AABF1-D619-D0BE-7140-56DA409EFC45}"/>
          </ac:spMkLst>
        </pc:spChg>
        <pc:spChg chg="del">
          <ac:chgData name="Danielle Francis" userId="b1b62a76-0cea-4aee-8518-cb4872e9f64a" providerId="ADAL" clId="{AC2794DB-1807-4C94-939D-00C6335AAC2A}" dt="2026-03-10T17:07:55.752" v="144" actId="478"/>
          <ac:spMkLst>
            <pc:docMk/>
            <pc:sldMk cId="3895058044" sldId="2147473520"/>
            <ac:spMk id="3" creationId="{C955AB80-AC5E-151B-367F-3DD143E876EA}"/>
          </ac:spMkLst>
        </pc:spChg>
        <pc:spChg chg="add mod">
          <ac:chgData name="Danielle Francis" userId="b1b62a76-0cea-4aee-8518-cb4872e9f64a" providerId="ADAL" clId="{AC2794DB-1807-4C94-939D-00C6335AAC2A}" dt="2026-03-10T17:08:47.888" v="206"/>
          <ac:spMkLst>
            <pc:docMk/>
            <pc:sldMk cId="3895058044" sldId="2147473520"/>
            <ac:spMk id="9" creationId="{721FEF8B-799A-419A-8693-956DD1D8106F}"/>
          </ac:spMkLst>
        </pc:spChg>
        <pc:spChg chg="add mod">
          <ac:chgData name="Danielle Francis" userId="b1b62a76-0cea-4aee-8518-cb4872e9f64a" providerId="ADAL" clId="{AC2794DB-1807-4C94-939D-00C6335AAC2A}" dt="2026-03-10T17:09:06.385" v="210" actId="1076"/>
          <ac:spMkLst>
            <pc:docMk/>
            <pc:sldMk cId="3895058044" sldId="2147473520"/>
            <ac:spMk id="10" creationId="{C0CD9019-5711-E66C-1B8B-293318F08902}"/>
          </ac:spMkLst>
        </pc:spChg>
        <pc:spChg chg="add mod">
          <ac:chgData name="Danielle Francis" userId="b1b62a76-0cea-4aee-8518-cb4872e9f64a" providerId="ADAL" clId="{AC2794DB-1807-4C94-939D-00C6335AAC2A}" dt="2026-03-10T17:08:47.888" v="206"/>
          <ac:spMkLst>
            <pc:docMk/>
            <pc:sldMk cId="3895058044" sldId="2147473520"/>
            <ac:spMk id="11" creationId="{C0554EF6-7228-AFB4-053F-74BC0F26D8C1}"/>
          </ac:spMkLst>
        </pc:spChg>
        <pc:spChg chg="add mod">
          <ac:chgData name="Danielle Francis" userId="b1b62a76-0cea-4aee-8518-cb4872e9f64a" providerId="ADAL" clId="{AC2794DB-1807-4C94-939D-00C6335AAC2A}" dt="2026-03-10T17:09:02.331" v="209" actId="1076"/>
          <ac:spMkLst>
            <pc:docMk/>
            <pc:sldMk cId="3895058044" sldId="2147473520"/>
            <ac:spMk id="12" creationId="{4065A168-23F6-9E37-A5E1-CB422DA02C97}"/>
          </ac:spMkLst>
        </pc:spChg>
        <pc:spChg chg="add mod">
          <ac:chgData name="Danielle Francis" userId="b1b62a76-0cea-4aee-8518-cb4872e9f64a" providerId="ADAL" clId="{AC2794DB-1807-4C94-939D-00C6335AAC2A}" dt="2026-03-10T17:09:19.918" v="214" actId="1076"/>
          <ac:spMkLst>
            <pc:docMk/>
            <pc:sldMk cId="3895058044" sldId="2147473520"/>
            <ac:spMk id="14" creationId="{F9EEA800-7401-4A41-62D6-D917506D8F71}"/>
          </ac:spMkLst>
        </pc:spChg>
        <pc:spChg chg="add mod">
          <ac:chgData name="Danielle Francis" userId="b1b62a76-0cea-4aee-8518-cb4872e9f64a" providerId="ADAL" clId="{AC2794DB-1807-4C94-939D-00C6335AAC2A}" dt="2026-03-10T17:09:16.834" v="213" actId="688"/>
          <ac:spMkLst>
            <pc:docMk/>
            <pc:sldMk cId="3895058044" sldId="2147473520"/>
            <ac:spMk id="15" creationId="{C4CA41A4-D042-7702-91E6-3D23D1557F74}"/>
          </ac:spMkLst>
        </pc:spChg>
        <pc:spChg chg="add mod">
          <ac:chgData name="Danielle Francis" userId="b1b62a76-0cea-4aee-8518-cb4872e9f64a" providerId="ADAL" clId="{AC2794DB-1807-4C94-939D-00C6335AAC2A}" dt="2026-03-10T17:08:54.687" v="207" actId="1076"/>
          <ac:spMkLst>
            <pc:docMk/>
            <pc:sldMk cId="3895058044" sldId="2147473520"/>
            <ac:spMk id="17" creationId="{B28864E7-C8AB-F339-8A9C-2E41F2EA0A54}"/>
          </ac:spMkLst>
        </pc:spChg>
        <pc:picChg chg="add mod">
          <ac:chgData name="Danielle Francis" userId="b1b62a76-0cea-4aee-8518-cb4872e9f64a" providerId="ADAL" clId="{AC2794DB-1807-4C94-939D-00C6335AAC2A}" dt="2026-03-10T17:08:47.888" v="206"/>
          <ac:picMkLst>
            <pc:docMk/>
            <pc:sldMk cId="3895058044" sldId="2147473520"/>
            <ac:picMk id="18" creationId="{32FC75B1-1BA3-0303-9AE6-961BD4B883E8}"/>
          </ac:picMkLst>
        </pc:picChg>
        <pc:picChg chg="add mod">
          <ac:chgData name="Danielle Francis" userId="b1b62a76-0cea-4aee-8518-cb4872e9f64a" providerId="ADAL" clId="{AC2794DB-1807-4C94-939D-00C6335AAC2A}" dt="2026-03-10T17:08:47.888" v="206"/>
          <ac:picMkLst>
            <pc:docMk/>
            <pc:sldMk cId="3895058044" sldId="2147473520"/>
            <ac:picMk id="20" creationId="{87EDE99D-6A50-D2F2-2DC1-58E124E96AF2}"/>
          </ac:picMkLst>
        </pc:picChg>
        <pc:picChg chg="add mod">
          <ac:chgData name="Danielle Francis" userId="b1b62a76-0cea-4aee-8518-cb4872e9f64a" providerId="ADAL" clId="{AC2794DB-1807-4C94-939D-00C6335AAC2A}" dt="2026-03-10T17:09:00.090" v="208" actId="1076"/>
          <ac:picMkLst>
            <pc:docMk/>
            <pc:sldMk cId="3895058044" sldId="2147473520"/>
            <ac:picMk id="24" creationId="{69E194D1-9601-0C13-8437-86260134E3E5}"/>
          </ac:picMkLst>
        </pc:picChg>
      </pc:sldChg>
      <pc:sldChg chg="del">
        <pc:chgData name="Danielle Francis" userId="b1b62a76-0cea-4aee-8518-cb4872e9f64a" providerId="ADAL" clId="{AC2794DB-1807-4C94-939D-00C6335AAC2A}" dt="2026-03-10T17:01:46.970" v="2" actId="47"/>
        <pc:sldMkLst>
          <pc:docMk/>
          <pc:sldMk cId="3066993461" sldId="2147473521"/>
        </pc:sldMkLst>
      </pc:sldChg>
      <pc:sldChg chg="add">
        <pc:chgData name="Danielle Francis" userId="b1b62a76-0cea-4aee-8518-cb4872e9f64a" providerId="ADAL" clId="{AC2794DB-1807-4C94-939D-00C6335AAC2A}" dt="2026-03-10T17:09:40.718" v="216" actId="2890"/>
        <pc:sldMkLst>
          <pc:docMk/>
          <pc:sldMk cId="3142553676" sldId="2147473521"/>
        </pc:sldMkLst>
      </pc:sldChg>
      <pc:sldChg chg="modSp new mod">
        <pc:chgData name="Danielle Francis" userId="b1b62a76-0cea-4aee-8518-cb4872e9f64a" providerId="ADAL" clId="{AC2794DB-1807-4C94-939D-00C6335AAC2A}" dt="2026-03-10T17:14:32.307" v="858" actId="20577"/>
        <pc:sldMkLst>
          <pc:docMk/>
          <pc:sldMk cId="2604154029" sldId="2147473522"/>
        </pc:sldMkLst>
        <pc:spChg chg="mod">
          <ac:chgData name="Danielle Francis" userId="b1b62a76-0cea-4aee-8518-cb4872e9f64a" providerId="ADAL" clId="{AC2794DB-1807-4C94-939D-00C6335AAC2A}" dt="2026-03-10T17:14:32.307" v="858" actId="20577"/>
          <ac:spMkLst>
            <pc:docMk/>
            <pc:sldMk cId="2604154029" sldId="2147473522"/>
            <ac:spMk id="2" creationId="{9F739533-A48C-2EA0-D81E-71FDF41763E6}"/>
          </ac:spMkLst>
        </pc:spChg>
      </pc:sldChg>
      <pc:sldChg chg="add del">
        <pc:chgData name="Danielle Francis" userId="b1b62a76-0cea-4aee-8518-cb4872e9f64a" providerId="ADAL" clId="{AC2794DB-1807-4C94-939D-00C6335AAC2A}" dt="2026-03-10T17:14:42.917" v="860"/>
        <pc:sldMkLst>
          <pc:docMk/>
          <pc:sldMk cId="642103037" sldId="2147473523"/>
        </pc:sldMkLst>
      </pc:sldChg>
      <pc:sldChg chg="modSp new mod">
        <pc:chgData name="Danielle Francis" userId="b1b62a76-0cea-4aee-8518-cb4872e9f64a" providerId="ADAL" clId="{AC2794DB-1807-4C94-939D-00C6335AAC2A}" dt="2026-03-10T17:15:00.055" v="897" actId="20577"/>
        <pc:sldMkLst>
          <pc:docMk/>
          <pc:sldMk cId="1800180215" sldId="2147473523"/>
        </pc:sldMkLst>
        <pc:spChg chg="mod">
          <ac:chgData name="Danielle Francis" userId="b1b62a76-0cea-4aee-8518-cb4872e9f64a" providerId="ADAL" clId="{AC2794DB-1807-4C94-939D-00C6335AAC2A}" dt="2026-03-10T17:15:00.055" v="897" actId="20577"/>
          <ac:spMkLst>
            <pc:docMk/>
            <pc:sldMk cId="1800180215" sldId="2147473523"/>
            <ac:spMk id="2" creationId="{4257554D-4AD9-004B-52CC-2E1C4BF814FE}"/>
          </ac:spMkLst>
        </pc:spChg>
      </pc:sldChg>
      <pc:sldChg chg="del">
        <pc:chgData name="Danielle Francis" userId="b1b62a76-0cea-4aee-8518-cb4872e9f64a" providerId="ADAL" clId="{AC2794DB-1807-4C94-939D-00C6335AAC2A}" dt="2026-03-10T17:02:03.131" v="5" actId="47"/>
        <pc:sldMkLst>
          <pc:docMk/>
          <pc:sldMk cId="3592262950" sldId="2147473523"/>
        </pc:sldMkLst>
      </pc:sldChg>
      <pc:sldChg chg="del">
        <pc:chgData name="Danielle Francis" userId="b1b62a76-0cea-4aee-8518-cb4872e9f64a" providerId="ADAL" clId="{AC2794DB-1807-4C94-939D-00C6335AAC2A}" dt="2026-03-10T17:02:03.131" v="5" actId="47"/>
        <pc:sldMkLst>
          <pc:docMk/>
          <pc:sldMk cId="1395004186" sldId="2147473524"/>
        </pc:sldMkLst>
      </pc:sldChg>
      <pc:sldChg chg="modSp new mod">
        <pc:chgData name="Danielle Francis" userId="b1b62a76-0cea-4aee-8518-cb4872e9f64a" providerId="ADAL" clId="{AC2794DB-1807-4C94-939D-00C6335AAC2A}" dt="2026-03-10T17:15:50.847" v="913" actId="20577"/>
        <pc:sldMkLst>
          <pc:docMk/>
          <pc:sldMk cId="2785349682" sldId="2147473524"/>
        </pc:sldMkLst>
        <pc:spChg chg="mod">
          <ac:chgData name="Danielle Francis" userId="b1b62a76-0cea-4aee-8518-cb4872e9f64a" providerId="ADAL" clId="{AC2794DB-1807-4C94-939D-00C6335AAC2A}" dt="2026-03-10T17:15:50.847" v="913" actId="20577"/>
          <ac:spMkLst>
            <pc:docMk/>
            <pc:sldMk cId="2785349682" sldId="2147473524"/>
            <ac:spMk id="2" creationId="{5FFA29D9-2D83-34DF-B71F-02D6C703351E}"/>
          </ac:spMkLst>
        </pc:spChg>
      </pc:sldChg>
      <pc:sldChg chg="modSp add mod">
        <pc:chgData name="Danielle Francis" userId="b1b62a76-0cea-4aee-8518-cb4872e9f64a" providerId="ADAL" clId="{AC2794DB-1807-4C94-939D-00C6335AAC2A}" dt="2026-03-10T17:16:12.084" v="937" actId="20577"/>
        <pc:sldMkLst>
          <pc:docMk/>
          <pc:sldMk cId="1325995177" sldId="2147473525"/>
        </pc:sldMkLst>
        <pc:spChg chg="mod">
          <ac:chgData name="Danielle Francis" userId="b1b62a76-0cea-4aee-8518-cb4872e9f64a" providerId="ADAL" clId="{AC2794DB-1807-4C94-939D-00C6335AAC2A}" dt="2026-03-10T17:16:12.084" v="937" actId="20577"/>
          <ac:spMkLst>
            <pc:docMk/>
            <pc:sldMk cId="1325995177" sldId="2147473525"/>
            <ac:spMk id="2" creationId="{B29F633B-6786-74BF-9DD1-71E0F07A406B}"/>
          </ac:spMkLst>
        </pc:spChg>
      </pc:sldChg>
      <pc:sldChg chg="del">
        <pc:chgData name="Danielle Francis" userId="b1b62a76-0cea-4aee-8518-cb4872e9f64a" providerId="ADAL" clId="{AC2794DB-1807-4C94-939D-00C6335AAC2A}" dt="2026-03-10T17:02:03.131" v="5" actId="47"/>
        <pc:sldMkLst>
          <pc:docMk/>
          <pc:sldMk cId="3306474388" sldId="2147473525"/>
        </pc:sldMkLst>
      </pc:sldChg>
      <pc:sldChg chg="modSp add mod">
        <pc:chgData name="Danielle Francis" userId="b1b62a76-0cea-4aee-8518-cb4872e9f64a" providerId="ADAL" clId="{AC2794DB-1807-4C94-939D-00C6335AAC2A}" dt="2026-03-10T17:16:21.574" v="960" actId="20577"/>
        <pc:sldMkLst>
          <pc:docMk/>
          <pc:sldMk cId="136010681" sldId="2147473526"/>
        </pc:sldMkLst>
        <pc:spChg chg="mod">
          <ac:chgData name="Danielle Francis" userId="b1b62a76-0cea-4aee-8518-cb4872e9f64a" providerId="ADAL" clId="{AC2794DB-1807-4C94-939D-00C6335AAC2A}" dt="2026-03-10T17:16:21.574" v="960" actId="20577"/>
          <ac:spMkLst>
            <pc:docMk/>
            <pc:sldMk cId="136010681" sldId="2147473526"/>
            <ac:spMk id="2" creationId="{1296C66F-18DB-F374-C904-B836B2AB6A2E}"/>
          </ac:spMkLst>
        </pc:spChg>
      </pc:sldChg>
      <pc:sldChg chg="del">
        <pc:chgData name="Danielle Francis" userId="b1b62a76-0cea-4aee-8518-cb4872e9f64a" providerId="ADAL" clId="{AC2794DB-1807-4C94-939D-00C6335AAC2A}" dt="2026-03-10T17:01:34.914" v="0" actId="47"/>
        <pc:sldMkLst>
          <pc:docMk/>
          <pc:sldMk cId="1309637233" sldId="2147473526"/>
        </pc:sldMkLst>
      </pc:sldChg>
      <pc:sldChg chg="modSp add mod">
        <pc:chgData name="Danielle Francis" userId="b1b62a76-0cea-4aee-8518-cb4872e9f64a" providerId="ADAL" clId="{AC2794DB-1807-4C94-939D-00C6335AAC2A}" dt="2026-03-10T17:16:27.283" v="973" actId="20577"/>
        <pc:sldMkLst>
          <pc:docMk/>
          <pc:sldMk cId="3115404786" sldId="2147473527"/>
        </pc:sldMkLst>
        <pc:spChg chg="mod">
          <ac:chgData name="Danielle Francis" userId="b1b62a76-0cea-4aee-8518-cb4872e9f64a" providerId="ADAL" clId="{AC2794DB-1807-4C94-939D-00C6335AAC2A}" dt="2026-03-10T17:16:27.283" v="973" actId="20577"/>
          <ac:spMkLst>
            <pc:docMk/>
            <pc:sldMk cId="3115404786" sldId="2147473527"/>
            <ac:spMk id="2" creationId="{8A2ECA91-BDA4-D353-F4CF-606D8ABDEBA9}"/>
          </ac:spMkLst>
        </pc:spChg>
      </pc:sldChg>
      <pc:sldChg chg="del">
        <pc:chgData name="Danielle Francis" userId="b1b62a76-0cea-4aee-8518-cb4872e9f64a" providerId="ADAL" clId="{AC2794DB-1807-4C94-939D-00C6335AAC2A}" dt="2026-03-10T17:02:14.026" v="8" actId="47"/>
        <pc:sldMkLst>
          <pc:docMk/>
          <pc:sldMk cId="4246401316" sldId="2147473527"/>
        </pc:sldMkLst>
      </pc:sldChg>
      <pc:sldChg chg="addSp modSp new mod">
        <pc:chgData name="Danielle Francis" userId="b1b62a76-0cea-4aee-8518-cb4872e9f64a" providerId="ADAL" clId="{AC2794DB-1807-4C94-939D-00C6335AAC2A}" dt="2026-03-10T17:17:10.076" v="979" actId="27614"/>
        <pc:sldMkLst>
          <pc:docMk/>
          <pc:sldMk cId="2697002343" sldId="2147473528"/>
        </pc:sldMkLst>
        <pc:picChg chg="add mod">
          <ac:chgData name="Danielle Francis" userId="b1b62a76-0cea-4aee-8518-cb4872e9f64a" providerId="ADAL" clId="{AC2794DB-1807-4C94-939D-00C6335AAC2A}" dt="2026-03-10T17:17:10.076" v="979" actId="27614"/>
          <ac:picMkLst>
            <pc:docMk/>
            <pc:sldMk cId="2697002343" sldId="2147473528"/>
            <ac:picMk id="3" creationId="{475D9F81-45DF-6206-6255-764695887233}"/>
          </ac:picMkLst>
        </pc:picChg>
      </pc:sldChg>
      <pc:sldChg chg="del">
        <pc:chgData name="Danielle Francis" userId="b1b62a76-0cea-4aee-8518-cb4872e9f64a" providerId="ADAL" clId="{AC2794DB-1807-4C94-939D-00C6335AAC2A}" dt="2026-03-10T17:01:58.752" v="4" actId="47"/>
        <pc:sldMkLst>
          <pc:docMk/>
          <pc:sldMk cId="2698039406" sldId="2147473528"/>
        </pc:sldMkLst>
      </pc:sldChg>
      <pc:sldChg chg="del">
        <pc:chgData name="Danielle Francis" userId="b1b62a76-0cea-4aee-8518-cb4872e9f64a" providerId="ADAL" clId="{AC2794DB-1807-4C94-939D-00C6335AAC2A}" dt="2026-03-10T17:01:58.752" v="4" actId="47"/>
        <pc:sldMkLst>
          <pc:docMk/>
          <pc:sldMk cId="33554795" sldId="2147473529"/>
        </pc:sldMkLst>
      </pc:sldChg>
      <pc:sldChg chg="addSp modSp new mod">
        <pc:chgData name="Danielle Francis" userId="b1b62a76-0cea-4aee-8518-cb4872e9f64a" providerId="ADAL" clId="{AC2794DB-1807-4C94-939D-00C6335AAC2A}" dt="2026-03-10T17:17:54.609" v="989" actId="27614"/>
        <pc:sldMkLst>
          <pc:docMk/>
          <pc:sldMk cId="1340507502" sldId="2147473529"/>
        </pc:sldMkLst>
        <pc:picChg chg="add mod">
          <ac:chgData name="Danielle Francis" userId="b1b62a76-0cea-4aee-8518-cb4872e9f64a" providerId="ADAL" clId="{AC2794DB-1807-4C94-939D-00C6335AAC2A}" dt="2026-03-10T17:17:54.609" v="989" actId="27614"/>
          <ac:picMkLst>
            <pc:docMk/>
            <pc:sldMk cId="1340507502" sldId="2147473529"/>
            <ac:picMk id="3" creationId="{4DE5E9AD-7A6C-EF85-DCCD-99921781EAA0}"/>
          </ac:picMkLst>
        </pc:picChg>
      </pc:sldChg>
      <pc:sldChg chg="del">
        <pc:chgData name="Danielle Francis" userId="b1b62a76-0cea-4aee-8518-cb4872e9f64a" providerId="ADAL" clId="{AC2794DB-1807-4C94-939D-00C6335AAC2A}" dt="2026-03-10T17:01:58.752" v="4" actId="47"/>
        <pc:sldMkLst>
          <pc:docMk/>
          <pc:sldMk cId="4063479425" sldId="2147473530"/>
        </pc:sldMkLst>
      </pc:sldChg>
      <pc:sldChg chg="addSp modSp add mod ord">
        <pc:chgData name="Danielle Francis" userId="b1b62a76-0cea-4aee-8518-cb4872e9f64a" providerId="ADAL" clId="{AC2794DB-1807-4C94-939D-00C6335AAC2A}" dt="2026-03-10T17:17:34.467" v="986" actId="27614"/>
        <pc:sldMkLst>
          <pc:docMk/>
          <pc:sldMk cId="4185796801" sldId="2147473530"/>
        </pc:sldMkLst>
        <pc:picChg chg="add mod">
          <ac:chgData name="Danielle Francis" userId="b1b62a76-0cea-4aee-8518-cb4872e9f64a" providerId="ADAL" clId="{AC2794DB-1807-4C94-939D-00C6335AAC2A}" dt="2026-03-10T17:17:34.467" v="986" actId="27614"/>
          <ac:picMkLst>
            <pc:docMk/>
            <pc:sldMk cId="4185796801" sldId="2147473530"/>
            <ac:picMk id="3" creationId="{6EA11ADB-126D-4249-D264-83AF9DD8BE45}"/>
          </ac:picMkLst>
        </pc:picChg>
      </pc:sldChg>
      <pc:sldChg chg="addSp modSp new mod">
        <pc:chgData name="Danielle Francis" userId="b1b62a76-0cea-4aee-8518-cb4872e9f64a" providerId="ADAL" clId="{AC2794DB-1807-4C94-939D-00C6335AAC2A}" dt="2026-03-10T17:18:32.180" v="999" actId="27614"/>
        <pc:sldMkLst>
          <pc:docMk/>
          <pc:sldMk cId="1413101274" sldId="2147473531"/>
        </pc:sldMkLst>
        <pc:picChg chg="add mod">
          <ac:chgData name="Danielle Francis" userId="b1b62a76-0cea-4aee-8518-cb4872e9f64a" providerId="ADAL" clId="{AC2794DB-1807-4C94-939D-00C6335AAC2A}" dt="2026-03-10T17:18:32.180" v="999" actId="27614"/>
          <ac:picMkLst>
            <pc:docMk/>
            <pc:sldMk cId="1413101274" sldId="2147473531"/>
            <ac:picMk id="3" creationId="{54C455DC-DED7-E9F5-C41E-33923002D71B}"/>
          </ac:picMkLst>
        </pc:picChg>
      </pc:sldChg>
      <pc:sldChg chg="del">
        <pc:chgData name="Danielle Francis" userId="b1b62a76-0cea-4aee-8518-cb4872e9f64a" providerId="ADAL" clId="{AC2794DB-1807-4C94-939D-00C6335AAC2A}" dt="2026-03-10T17:02:07.897" v="6" actId="47"/>
        <pc:sldMkLst>
          <pc:docMk/>
          <pc:sldMk cId="1830711479" sldId="2147473531"/>
        </pc:sldMkLst>
      </pc:sldChg>
      <pc:sldChg chg="addSp modSp add mod">
        <pc:chgData name="Danielle Francis" userId="b1b62a76-0cea-4aee-8518-cb4872e9f64a" providerId="ADAL" clId="{AC2794DB-1807-4C94-939D-00C6335AAC2A}" dt="2026-03-10T17:18:57.955" v="1009" actId="27614"/>
        <pc:sldMkLst>
          <pc:docMk/>
          <pc:sldMk cId="455193420" sldId="2147473532"/>
        </pc:sldMkLst>
        <pc:picChg chg="add mod">
          <ac:chgData name="Danielle Francis" userId="b1b62a76-0cea-4aee-8518-cb4872e9f64a" providerId="ADAL" clId="{AC2794DB-1807-4C94-939D-00C6335AAC2A}" dt="2026-03-10T17:18:57.955" v="1009" actId="27614"/>
          <ac:picMkLst>
            <pc:docMk/>
            <pc:sldMk cId="455193420" sldId="2147473532"/>
            <ac:picMk id="3" creationId="{322C3E4E-59A9-A8D0-2C36-21F7C73E48C8}"/>
          </ac:picMkLst>
        </pc:picChg>
      </pc:sldChg>
      <pc:sldChg chg="addSp modSp add mod">
        <pc:chgData name="Danielle Francis" userId="b1b62a76-0cea-4aee-8518-cb4872e9f64a" providerId="ADAL" clId="{AC2794DB-1807-4C94-939D-00C6335AAC2A}" dt="2026-03-10T17:19:11.798" v="1010" actId="27614"/>
        <pc:sldMkLst>
          <pc:docMk/>
          <pc:sldMk cId="598517923" sldId="2147473533"/>
        </pc:sldMkLst>
        <pc:picChg chg="add mod">
          <ac:chgData name="Danielle Francis" userId="b1b62a76-0cea-4aee-8518-cb4872e9f64a" providerId="ADAL" clId="{AC2794DB-1807-4C94-939D-00C6335AAC2A}" dt="2026-03-10T17:19:11.798" v="1010" actId="27614"/>
          <ac:picMkLst>
            <pc:docMk/>
            <pc:sldMk cId="598517923" sldId="2147473533"/>
            <ac:picMk id="3" creationId="{D03C80F4-FBD9-FA87-5C36-6F46C7A2035B}"/>
          </ac:picMkLst>
        </pc:picChg>
      </pc:sldChg>
      <pc:sldChg chg="addSp modSp add mod ord">
        <pc:chgData name="Danielle Francis" userId="b1b62a76-0cea-4aee-8518-cb4872e9f64a" providerId="ADAL" clId="{AC2794DB-1807-4C94-939D-00C6335AAC2A}" dt="2026-03-10T17:18:45.238" v="1005" actId="27614"/>
        <pc:sldMkLst>
          <pc:docMk/>
          <pc:sldMk cId="892000093" sldId="2147473534"/>
        </pc:sldMkLst>
        <pc:picChg chg="add mod">
          <ac:chgData name="Danielle Francis" userId="b1b62a76-0cea-4aee-8518-cb4872e9f64a" providerId="ADAL" clId="{AC2794DB-1807-4C94-939D-00C6335AAC2A}" dt="2026-03-10T17:18:45.238" v="1005" actId="27614"/>
          <ac:picMkLst>
            <pc:docMk/>
            <pc:sldMk cId="892000093" sldId="2147473534"/>
            <ac:picMk id="3" creationId="{73AF0EA3-EFC8-E32F-2FCB-50DEF9AF8167}"/>
          </ac:picMkLst>
        </pc:picChg>
      </pc:sldChg>
      <pc:sldChg chg="addSp modSp add mod">
        <pc:chgData name="Danielle Francis" userId="b1b62a76-0cea-4aee-8518-cb4872e9f64a" providerId="ADAL" clId="{AC2794DB-1807-4C94-939D-00C6335AAC2A}" dt="2026-03-10T17:19:37.147" v="1014" actId="962"/>
        <pc:sldMkLst>
          <pc:docMk/>
          <pc:sldMk cId="2096707038" sldId="2147473535"/>
        </pc:sldMkLst>
        <pc:picChg chg="add mod">
          <ac:chgData name="Danielle Francis" userId="b1b62a76-0cea-4aee-8518-cb4872e9f64a" providerId="ADAL" clId="{AC2794DB-1807-4C94-939D-00C6335AAC2A}" dt="2026-03-10T17:19:37.147" v="1014" actId="962"/>
          <ac:picMkLst>
            <pc:docMk/>
            <pc:sldMk cId="2096707038" sldId="2147473535"/>
            <ac:picMk id="3" creationId="{937F44FA-4D3F-99EB-3420-1AB56CB50EEB}"/>
          </ac:picMkLst>
        </pc:picChg>
      </pc:sldChg>
      <pc:sldChg chg="addSp modSp new mod">
        <pc:chgData name="Danielle Francis" userId="b1b62a76-0cea-4aee-8518-cb4872e9f64a" providerId="ADAL" clId="{AC2794DB-1807-4C94-939D-00C6335AAC2A}" dt="2026-03-10T17:21:01.282" v="1031" actId="27614"/>
        <pc:sldMkLst>
          <pc:docMk/>
          <pc:sldMk cId="1091680696" sldId="2147473536"/>
        </pc:sldMkLst>
        <pc:picChg chg="add mod">
          <ac:chgData name="Danielle Francis" userId="b1b62a76-0cea-4aee-8518-cb4872e9f64a" providerId="ADAL" clId="{AC2794DB-1807-4C94-939D-00C6335AAC2A}" dt="2026-03-10T17:21:01.282" v="1031" actId="27614"/>
          <ac:picMkLst>
            <pc:docMk/>
            <pc:sldMk cId="1091680696" sldId="2147473536"/>
            <ac:picMk id="3" creationId="{49D5464C-919E-5449-4053-96DEC8671F71}"/>
          </ac:picMkLst>
        </pc:picChg>
      </pc:sldChg>
      <pc:sldChg chg="addSp modSp add mod">
        <pc:chgData name="Danielle Francis" userId="b1b62a76-0cea-4aee-8518-cb4872e9f64a" providerId="ADAL" clId="{AC2794DB-1807-4C94-939D-00C6335AAC2A}" dt="2026-03-10T17:20:41.100" v="1026" actId="962"/>
        <pc:sldMkLst>
          <pc:docMk/>
          <pc:sldMk cId="407621063" sldId="2147473537"/>
        </pc:sldMkLst>
        <pc:picChg chg="add mod">
          <ac:chgData name="Danielle Francis" userId="b1b62a76-0cea-4aee-8518-cb4872e9f64a" providerId="ADAL" clId="{AC2794DB-1807-4C94-939D-00C6335AAC2A}" dt="2026-03-10T17:20:41.100" v="1026" actId="962"/>
          <ac:picMkLst>
            <pc:docMk/>
            <pc:sldMk cId="407621063" sldId="2147473537"/>
            <ac:picMk id="3" creationId="{9B58A088-8218-5D90-5B4A-73188AE3C69F}"/>
          </ac:picMkLst>
        </pc:picChg>
      </pc:sldChg>
      <pc:sldChg chg="addSp modSp add mod">
        <pc:chgData name="Danielle Francis" userId="b1b62a76-0cea-4aee-8518-cb4872e9f64a" providerId="ADAL" clId="{AC2794DB-1807-4C94-939D-00C6335AAC2A}" dt="2026-03-10T17:20:26.769" v="1022" actId="962"/>
        <pc:sldMkLst>
          <pc:docMk/>
          <pc:sldMk cId="2342443539" sldId="2147473538"/>
        </pc:sldMkLst>
        <pc:picChg chg="add mod">
          <ac:chgData name="Danielle Francis" userId="b1b62a76-0cea-4aee-8518-cb4872e9f64a" providerId="ADAL" clId="{AC2794DB-1807-4C94-939D-00C6335AAC2A}" dt="2026-03-10T17:20:26.769" v="1022" actId="962"/>
          <ac:picMkLst>
            <pc:docMk/>
            <pc:sldMk cId="2342443539" sldId="2147473538"/>
            <ac:picMk id="3" creationId="{96D52C95-2A47-E505-801B-72CEDD1BB0CD}"/>
          </ac:picMkLst>
        </pc:picChg>
      </pc:sldChg>
      <pc:sldChg chg="addSp modSp add mod">
        <pc:chgData name="Danielle Francis" userId="b1b62a76-0cea-4aee-8518-cb4872e9f64a" providerId="ADAL" clId="{AC2794DB-1807-4C94-939D-00C6335AAC2A}" dt="2026-03-10T17:21:14.223" v="1032" actId="27614"/>
        <pc:sldMkLst>
          <pc:docMk/>
          <pc:sldMk cId="1584467549" sldId="2147473539"/>
        </pc:sldMkLst>
        <pc:picChg chg="add mod">
          <ac:chgData name="Danielle Francis" userId="b1b62a76-0cea-4aee-8518-cb4872e9f64a" providerId="ADAL" clId="{AC2794DB-1807-4C94-939D-00C6335AAC2A}" dt="2026-03-10T17:21:14.223" v="1032" actId="27614"/>
          <ac:picMkLst>
            <pc:docMk/>
            <pc:sldMk cId="1584467549" sldId="2147473539"/>
            <ac:picMk id="3" creationId="{415171FE-B3FE-1177-A0F2-B6F036AB4643}"/>
          </ac:picMkLst>
        </pc:picChg>
      </pc:sldChg>
      <pc:sldMasterChg chg="del delSldLayout">
        <pc:chgData name="Danielle Francis" userId="b1b62a76-0cea-4aee-8518-cb4872e9f64a" providerId="ADAL" clId="{AC2794DB-1807-4C94-939D-00C6335AAC2A}" dt="2026-03-10T17:14:01.214" v="843" actId="47"/>
        <pc:sldMasterMkLst>
          <pc:docMk/>
          <pc:sldMasterMk cId="3963368113" sldId="2147483648"/>
        </pc:sldMasterMkLst>
        <pc:sldLayoutChg chg="del">
          <pc:chgData name="Danielle Francis" userId="b1b62a76-0cea-4aee-8518-cb4872e9f64a" providerId="ADAL" clId="{AC2794DB-1807-4C94-939D-00C6335AAC2A}" dt="2026-03-10T17:14:01.214" v="843" actId="47"/>
          <pc:sldLayoutMkLst>
            <pc:docMk/>
            <pc:sldMasterMk cId="3963368113" sldId="2147483648"/>
            <pc:sldLayoutMk cId="826772159" sldId="2147483649"/>
          </pc:sldLayoutMkLst>
        </pc:sldLayoutChg>
        <pc:sldLayoutChg chg="del">
          <pc:chgData name="Danielle Francis" userId="b1b62a76-0cea-4aee-8518-cb4872e9f64a" providerId="ADAL" clId="{AC2794DB-1807-4C94-939D-00C6335AAC2A}" dt="2026-03-10T17:14:01.214" v="843" actId="47"/>
          <pc:sldLayoutMkLst>
            <pc:docMk/>
            <pc:sldMasterMk cId="3963368113" sldId="2147483648"/>
            <pc:sldLayoutMk cId="1664760749" sldId="2147483650"/>
          </pc:sldLayoutMkLst>
        </pc:sldLayoutChg>
        <pc:sldLayoutChg chg="del">
          <pc:chgData name="Danielle Francis" userId="b1b62a76-0cea-4aee-8518-cb4872e9f64a" providerId="ADAL" clId="{AC2794DB-1807-4C94-939D-00C6335AAC2A}" dt="2026-03-10T17:14:01.214" v="843" actId="47"/>
          <pc:sldLayoutMkLst>
            <pc:docMk/>
            <pc:sldMasterMk cId="3963368113" sldId="2147483648"/>
            <pc:sldLayoutMk cId="680148339" sldId="2147483652"/>
          </pc:sldLayoutMkLst>
        </pc:sldLayoutChg>
        <pc:sldLayoutChg chg="del">
          <pc:chgData name="Danielle Francis" userId="b1b62a76-0cea-4aee-8518-cb4872e9f64a" providerId="ADAL" clId="{AC2794DB-1807-4C94-939D-00C6335AAC2A}" dt="2026-03-10T17:14:01.214" v="843" actId="47"/>
          <pc:sldLayoutMkLst>
            <pc:docMk/>
            <pc:sldMasterMk cId="3963368113" sldId="2147483648"/>
            <pc:sldLayoutMk cId="775921279" sldId="2147483653"/>
          </pc:sldLayoutMkLst>
        </pc:sldLayoutChg>
        <pc:sldLayoutChg chg="del">
          <pc:chgData name="Danielle Francis" userId="b1b62a76-0cea-4aee-8518-cb4872e9f64a" providerId="ADAL" clId="{AC2794DB-1807-4C94-939D-00C6335AAC2A}" dt="2026-03-10T17:14:01.214" v="843" actId="47"/>
          <pc:sldLayoutMkLst>
            <pc:docMk/>
            <pc:sldMasterMk cId="3963368113" sldId="2147483648"/>
            <pc:sldLayoutMk cId="336618139" sldId="2147483656"/>
          </pc:sldLayoutMkLst>
        </pc:sldLayoutChg>
        <pc:sldLayoutChg chg="del">
          <pc:chgData name="Danielle Francis" userId="b1b62a76-0cea-4aee-8518-cb4872e9f64a" providerId="ADAL" clId="{AC2794DB-1807-4C94-939D-00C6335AAC2A}" dt="2026-03-10T17:14:01.214" v="843" actId="47"/>
          <pc:sldLayoutMkLst>
            <pc:docMk/>
            <pc:sldMasterMk cId="3963368113" sldId="2147483648"/>
            <pc:sldLayoutMk cId="2513869948" sldId="2147483657"/>
          </pc:sldLayoutMkLst>
        </pc:sldLayoutChg>
      </pc:sldMasterChg>
      <pc:sldMasterChg chg="del delSldLayout">
        <pc:chgData name="Danielle Francis" userId="b1b62a76-0cea-4aee-8518-cb4872e9f64a" providerId="ADAL" clId="{AC2794DB-1807-4C94-939D-00C6335AAC2A}" dt="2026-03-10T17:04:36.189" v="12" actId="47"/>
        <pc:sldMasterMkLst>
          <pc:docMk/>
          <pc:sldMasterMk cId="4250817933" sldId="2147483658"/>
        </pc:sldMasterMkLst>
        <pc:sldLayoutChg chg="del">
          <pc:chgData name="Danielle Francis" userId="b1b62a76-0cea-4aee-8518-cb4872e9f64a" providerId="ADAL" clId="{AC2794DB-1807-4C94-939D-00C6335AAC2A}" dt="2026-03-10T17:04:36.189" v="12" actId="47"/>
          <pc:sldLayoutMkLst>
            <pc:docMk/>
            <pc:sldMasterMk cId="4250817933" sldId="2147483658"/>
            <pc:sldLayoutMk cId="2160344799" sldId="2147483659"/>
          </pc:sldLayoutMkLst>
        </pc:sldLayoutChg>
        <pc:sldLayoutChg chg="del">
          <pc:chgData name="Danielle Francis" userId="b1b62a76-0cea-4aee-8518-cb4872e9f64a" providerId="ADAL" clId="{AC2794DB-1807-4C94-939D-00C6335AAC2A}" dt="2026-03-10T17:04:36.189" v="12" actId="47"/>
          <pc:sldLayoutMkLst>
            <pc:docMk/>
            <pc:sldMasterMk cId="4250817933" sldId="2147483658"/>
            <pc:sldLayoutMk cId="963630977" sldId="2147483660"/>
          </pc:sldLayoutMkLst>
        </pc:sldLayoutChg>
        <pc:sldLayoutChg chg="del">
          <pc:chgData name="Danielle Francis" userId="b1b62a76-0cea-4aee-8518-cb4872e9f64a" providerId="ADAL" clId="{AC2794DB-1807-4C94-939D-00C6335AAC2A}" dt="2026-03-10T17:04:36.189" v="12" actId="47"/>
          <pc:sldLayoutMkLst>
            <pc:docMk/>
            <pc:sldMasterMk cId="4250817933" sldId="2147483658"/>
            <pc:sldLayoutMk cId="2421184451" sldId="2147483661"/>
          </pc:sldLayoutMkLst>
        </pc:sldLayoutChg>
        <pc:sldLayoutChg chg="del">
          <pc:chgData name="Danielle Francis" userId="b1b62a76-0cea-4aee-8518-cb4872e9f64a" providerId="ADAL" clId="{AC2794DB-1807-4C94-939D-00C6335AAC2A}" dt="2026-03-10T17:04:36.189" v="12" actId="47"/>
          <pc:sldLayoutMkLst>
            <pc:docMk/>
            <pc:sldMasterMk cId="4250817933" sldId="2147483658"/>
            <pc:sldLayoutMk cId="4187015963" sldId="2147483662"/>
          </pc:sldLayoutMkLst>
        </pc:sldLayoutChg>
        <pc:sldLayoutChg chg="del">
          <pc:chgData name="Danielle Francis" userId="b1b62a76-0cea-4aee-8518-cb4872e9f64a" providerId="ADAL" clId="{AC2794DB-1807-4C94-939D-00C6335AAC2A}" dt="2026-03-10T17:04:36.189" v="12" actId="47"/>
          <pc:sldLayoutMkLst>
            <pc:docMk/>
            <pc:sldMasterMk cId="4250817933" sldId="2147483658"/>
            <pc:sldLayoutMk cId="1828898138" sldId="2147483663"/>
          </pc:sldLayoutMkLst>
        </pc:sldLayoutChg>
        <pc:sldLayoutChg chg="del">
          <pc:chgData name="Danielle Francis" userId="b1b62a76-0cea-4aee-8518-cb4872e9f64a" providerId="ADAL" clId="{AC2794DB-1807-4C94-939D-00C6335AAC2A}" dt="2026-03-10T17:04:36.189" v="12" actId="47"/>
          <pc:sldLayoutMkLst>
            <pc:docMk/>
            <pc:sldMasterMk cId="4250817933" sldId="2147483658"/>
            <pc:sldLayoutMk cId="1743307499" sldId="2147483664"/>
          </pc:sldLayoutMkLst>
        </pc:sldLayoutChg>
      </pc:sldMasterChg>
      <pc:sldMasterChg chg="del delSldLayout">
        <pc:chgData name="Danielle Francis" userId="b1b62a76-0cea-4aee-8518-cb4872e9f64a" providerId="ADAL" clId="{AC2794DB-1807-4C94-939D-00C6335AAC2A}" dt="2026-03-10T17:02:07.897" v="6" actId="47"/>
        <pc:sldMasterMkLst>
          <pc:docMk/>
          <pc:sldMasterMk cId="276285118" sldId="2147483665"/>
        </pc:sldMasterMkLst>
        <pc:sldLayoutChg chg="del">
          <pc:chgData name="Danielle Francis" userId="b1b62a76-0cea-4aee-8518-cb4872e9f64a" providerId="ADAL" clId="{AC2794DB-1807-4C94-939D-00C6335AAC2A}" dt="2026-03-10T17:02:07.897" v="6" actId="47"/>
          <pc:sldLayoutMkLst>
            <pc:docMk/>
            <pc:sldMasterMk cId="276285118" sldId="2147483665"/>
            <pc:sldLayoutMk cId="2349545799" sldId="2147483666"/>
          </pc:sldLayoutMkLst>
        </pc:sldLayoutChg>
        <pc:sldLayoutChg chg="del">
          <pc:chgData name="Danielle Francis" userId="b1b62a76-0cea-4aee-8518-cb4872e9f64a" providerId="ADAL" clId="{AC2794DB-1807-4C94-939D-00C6335AAC2A}" dt="2026-03-10T17:02:07.897" v="6" actId="47"/>
          <pc:sldLayoutMkLst>
            <pc:docMk/>
            <pc:sldMasterMk cId="276285118" sldId="2147483665"/>
            <pc:sldLayoutMk cId="1322586446" sldId="2147483667"/>
          </pc:sldLayoutMkLst>
        </pc:sldLayoutChg>
        <pc:sldLayoutChg chg="del">
          <pc:chgData name="Danielle Francis" userId="b1b62a76-0cea-4aee-8518-cb4872e9f64a" providerId="ADAL" clId="{AC2794DB-1807-4C94-939D-00C6335AAC2A}" dt="2026-03-10T17:02:07.897" v="6" actId="47"/>
          <pc:sldLayoutMkLst>
            <pc:docMk/>
            <pc:sldMasterMk cId="276285118" sldId="2147483665"/>
            <pc:sldLayoutMk cId="4092917855" sldId="2147483668"/>
          </pc:sldLayoutMkLst>
        </pc:sldLayoutChg>
        <pc:sldLayoutChg chg="del">
          <pc:chgData name="Danielle Francis" userId="b1b62a76-0cea-4aee-8518-cb4872e9f64a" providerId="ADAL" clId="{AC2794DB-1807-4C94-939D-00C6335AAC2A}" dt="2026-03-10T17:02:07.897" v="6" actId="47"/>
          <pc:sldLayoutMkLst>
            <pc:docMk/>
            <pc:sldMasterMk cId="276285118" sldId="2147483665"/>
            <pc:sldLayoutMk cId="2113428327" sldId="2147483669"/>
          </pc:sldLayoutMkLst>
        </pc:sldLayoutChg>
        <pc:sldLayoutChg chg="del">
          <pc:chgData name="Danielle Francis" userId="b1b62a76-0cea-4aee-8518-cb4872e9f64a" providerId="ADAL" clId="{AC2794DB-1807-4C94-939D-00C6335AAC2A}" dt="2026-03-10T17:02:07.897" v="6" actId="47"/>
          <pc:sldLayoutMkLst>
            <pc:docMk/>
            <pc:sldMasterMk cId="276285118" sldId="2147483665"/>
            <pc:sldLayoutMk cId="2349162390" sldId="2147483670"/>
          </pc:sldLayoutMkLst>
        </pc:sldLayoutChg>
        <pc:sldLayoutChg chg="del">
          <pc:chgData name="Danielle Francis" userId="b1b62a76-0cea-4aee-8518-cb4872e9f64a" providerId="ADAL" clId="{AC2794DB-1807-4C94-939D-00C6335AAC2A}" dt="2026-03-10T17:02:07.897" v="6" actId="47"/>
          <pc:sldLayoutMkLst>
            <pc:docMk/>
            <pc:sldMasterMk cId="276285118" sldId="2147483665"/>
            <pc:sldLayoutMk cId="935568313" sldId="2147483671"/>
          </pc:sldLayoutMkLst>
        </pc:sldLayoutChg>
      </pc:sldMasterChg>
      <pc:sldMasterChg chg="del delSldLayout">
        <pc:chgData name="Danielle Francis" userId="b1b62a76-0cea-4aee-8518-cb4872e9f64a" providerId="ADAL" clId="{AC2794DB-1807-4C94-939D-00C6335AAC2A}" dt="2026-03-10T17:02:14.026" v="8" actId="47"/>
        <pc:sldMasterMkLst>
          <pc:docMk/>
          <pc:sldMasterMk cId="1627149270" sldId="2147483672"/>
        </pc:sldMasterMkLst>
        <pc:sldLayoutChg chg="del">
          <pc:chgData name="Danielle Francis" userId="b1b62a76-0cea-4aee-8518-cb4872e9f64a" providerId="ADAL" clId="{AC2794DB-1807-4C94-939D-00C6335AAC2A}" dt="2026-03-10T17:02:14.026" v="8" actId="47"/>
          <pc:sldLayoutMkLst>
            <pc:docMk/>
            <pc:sldMasterMk cId="1627149270" sldId="2147483672"/>
            <pc:sldLayoutMk cId="2281057281" sldId="2147483673"/>
          </pc:sldLayoutMkLst>
        </pc:sldLayoutChg>
        <pc:sldLayoutChg chg="del">
          <pc:chgData name="Danielle Francis" userId="b1b62a76-0cea-4aee-8518-cb4872e9f64a" providerId="ADAL" clId="{AC2794DB-1807-4C94-939D-00C6335AAC2A}" dt="2026-03-10T17:02:14.026" v="8" actId="47"/>
          <pc:sldLayoutMkLst>
            <pc:docMk/>
            <pc:sldMasterMk cId="1627149270" sldId="2147483672"/>
            <pc:sldLayoutMk cId="2845125189" sldId="2147483674"/>
          </pc:sldLayoutMkLst>
        </pc:sldLayoutChg>
        <pc:sldLayoutChg chg="del">
          <pc:chgData name="Danielle Francis" userId="b1b62a76-0cea-4aee-8518-cb4872e9f64a" providerId="ADAL" clId="{AC2794DB-1807-4C94-939D-00C6335AAC2A}" dt="2026-03-10T17:02:14.026" v="8" actId="47"/>
          <pc:sldLayoutMkLst>
            <pc:docMk/>
            <pc:sldMasterMk cId="1627149270" sldId="2147483672"/>
            <pc:sldLayoutMk cId="2348831304" sldId="2147483675"/>
          </pc:sldLayoutMkLst>
        </pc:sldLayoutChg>
        <pc:sldLayoutChg chg="del">
          <pc:chgData name="Danielle Francis" userId="b1b62a76-0cea-4aee-8518-cb4872e9f64a" providerId="ADAL" clId="{AC2794DB-1807-4C94-939D-00C6335AAC2A}" dt="2026-03-10T17:02:14.026" v="8" actId="47"/>
          <pc:sldLayoutMkLst>
            <pc:docMk/>
            <pc:sldMasterMk cId="1627149270" sldId="2147483672"/>
            <pc:sldLayoutMk cId="68362262" sldId="2147483676"/>
          </pc:sldLayoutMkLst>
        </pc:sldLayoutChg>
        <pc:sldLayoutChg chg="del">
          <pc:chgData name="Danielle Francis" userId="b1b62a76-0cea-4aee-8518-cb4872e9f64a" providerId="ADAL" clId="{AC2794DB-1807-4C94-939D-00C6335AAC2A}" dt="2026-03-10T17:02:14.026" v="8" actId="47"/>
          <pc:sldLayoutMkLst>
            <pc:docMk/>
            <pc:sldMasterMk cId="1627149270" sldId="2147483672"/>
            <pc:sldLayoutMk cId="1512994311" sldId="2147483677"/>
          </pc:sldLayoutMkLst>
        </pc:sldLayoutChg>
        <pc:sldLayoutChg chg="del">
          <pc:chgData name="Danielle Francis" userId="b1b62a76-0cea-4aee-8518-cb4872e9f64a" providerId="ADAL" clId="{AC2794DB-1807-4C94-939D-00C6335AAC2A}" dt="2026-03-10T17:02:14.026" v="8" actId="47"/>
          <pc:sldLayoutMkLst>
            <pc:docMk/>
            <pc:sldMasterMk cId="1627149270" sldId="2147483672"/>
            <pc:sldLayoutMk cId="2828110568" sldId="2147483678"/>
          </pc:sldLayoutMkLst>
        </pc:sldLayoutChg>
        <pc:sldLayoutChg chg="del">
          <pc:chgData name="Danielle Francis" userId="b1b62a76-0cea-4aee-8518-cb4872e9f64a" providerId="ADAL" clId="{AC2794DB-1807-4C94-939D-00C6335AAC2A}" dt="2026-03-10T17:02:14.026" v="8" actId="47"/>
          <pc:sldLayoutMkLst>
            <pc:docMk/>
            <pc:sldMasterMk cId="1627149270" sldId="2147483672"/>
            <pc:sldLayoutMk cId="1523036184" sldId="2147483679"/>
          </pc:sldLayoutMkLst>
        </pc:sldLayoutChg>
        <pc:sldLayoutChg chg="del">
          <pc:chgData name="Danielle Francis" userId="b1b62a76-0cea-4aee-8518-cb4872e9f64a" providerId="ADAL" clId="{AC2794DB-1807-4C94-939D-00C6335AAC2A}" dt="2026-03-10T17:02:14.026" v="8" actId="47"/>
          <pc:sldLayoutMkLst>
            <pc:docMk/>
            <pc:sldMasterMk cId="1627149270" sldId="2147483672"/>
            <pc:sldLayoutMk cId="2616480856" sldId="2147483680"/>
          </pc:sldLayoutMkLst>
        </pc:sldLayoutChg>
        <pc:sldLayoutChg chg="del">
          <pc:chgData name="Danielle Francis" userId="b1b62a76-0cea-4aee-8518-cb4872e9f64a" providerId="ADAL" clId="{AC2794DB-1807-4C94-939D-00C6335AAC2A}" dt="2026-03-10T17:02:14.026" v="8" actId="47"/>
          <pc:sldLayoutMkLst>
            <pc:docMk/>
            <pc:sldMasterMk cId="1627149270" sldId="2147483672"/>
            <pc:sldLayoutMk cId="4163350403" sldId="2147483681"/>
          </pc:sldLayoutMkLst>
        </pc:sldLayoutChg>
        <pc:sldLayoutChg chg="del">
          <pc:chgData name="Danielle Francis" userId="b1b62a76-0cea-4aee-8518-cb4872e9f64a" providerId="ADAL" clId="{AC2794DB-1807-4C94-939D-00C6335AAC2A}" dt="2026-03-10T17:02:14.026" v="8" actId="47"/>
          <pc:sldLayoutMkLst>
            <pc:docMk/>
            <pc:sldMasterMk cId="1627149270" sldId="2147483672"/>
            <pc:sldLayoutMk cId="1379233727" sldId="2147483682"/>
          </pc:sldLayoutMkLst>
        </pc:sldLayoutChg>
        <pc:sldLayoutChg chg="del">
          <pc:chgData name="Danielle Francis" userId="b1b62a76-0cea-4aee-8518-cb4872e9f64a" providerId="ADAL" clId="{AC2794DB-1807-4C94-939D-00C6335AAC2A}" dt="2026-03-10T17:02:14.026" v="8" actId="47"/>
          <pc:sldLayoutMkLst>
            <pc:docMk/>
            <pc:sldMasterMk cId="1627149270" sldId="2147483672"/>
            <pc:sldLayoutMk cId="1950686329" sldId="2147483683"/>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FE34366-029D-7842-881C-7519D40E3075}" type="datetimeFigureOut">
              <a:rPr lang="en-US" smtClean="0"/>
              <a:t>3/10/2026</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BA9392E-7D7B-5D49-B0E5-F7E2E914CDF6}" type="slidenum">
              <a:rPr lang="en-US" smtClean="0"/>
              <a:t>‹#›</a:t>
            </a:fld>
            <a:endParaRPr lang="en-US" dirty="0"/>
          </a:p>
        </p:txBody>
      </p:sp>
    </p:spTree>
    <p:extLst>
      <p:ext uri="{BB962C8B-B14F-4D97-AF65-F5344CB8AC3E}">
        <p14:creationId xmlns:p14="http://schemas.microsoft.com/office/powerpoint/2010/main" val="322759726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D9DF853-6243-6242-B8BB-A733DC5A24A4}" type="datetimeFigureOut">
              <a:rPr lang="en-US" smtClean="0"/>
              <a:t>3/10/2026</a:t>
            </a:fld>
            <a:endParaRPr lang="en-US"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56E64D-985F-884A-9DF9-704243E5BC25}" type="slidenum">
              <a:rPr lang="en-US" smtClean="0"/>
              <a:t>‹#›</a:t>
            </a:fld>
            <a:endParaRPr lang="en-US" dirty="0"/>
          </a:p>
        </p:txBody>
      </p:sp>
    </p:spTree>
    <p:extLst>
      <p:ext uri="{BB962C8B-B14F-4D97-AF65-F5344CB8AC3E}">
        <p14:creationId xmlns:p14="http://schemas.microsoft.com/office/powerpoint/2010/main" val="61317204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693834" rtl="0" eaLnBrk="1" fontAlgn="auto" latinLnBrk="0" hangingPunct="1">
              <a:lnSpc>
                <a:spcPct val="100000"/>
              </a:lnSpc>
              <a:spcBef>
                <a:spcPts val="0"/>
              </a:spcBef>
              <a:spcAft>
                <a:spcPts val="0"/>
              </a:spcAft>
              <a:buClrTx/>
              <a:buSzTx/>
              <a:buFontTx/>
              <a:buNone/>
              <a:tabLst/>
              <a:defRPr/>
            </a:pPr>
            <a:fld id="{05A4B9BC-E14F-4D2D-A73B-1931D99784AD}" type="slidenum">
              <a:rPr kumimoji="0" lang="en-AU" sz="1900" b="0" i="0" u="none" strike="noStrike" kern="1200" cap="none" spc="0" normalizeH="0" baseline="0" noProof="0">
                <a:ln>
                  <a:noFill/>
                </a:ln>
                <a:solidFill>
                  <a:prstClr val="black"/>
                </a:solidFill>
                <a:effectLst/>
                <a:uLnTx/>
                <a:uFillTx/>
                <a:latin typeface="Calibri"/>
                <a:ea typeface="+mn-ea"/>
                <a:cs typeface="+mn-cs"/>
              </a:rPr>
              <a:pPr marL="0" marR="0" lvl="0" indent="0" algn="r" defTabSz="693834" rtl="0" eaLnBrk="1" fontAlgn="auto" latinLnBrk="0" hangingPunct="1">
                <a:lnSpc>
                  <a:spcPct val="100000"/>
                </a:lnSpc>
                <a:spcBef>
                  <a:spcPts val="0"/>
                </a:spcBef>
                <a:spcAft>
                  <a:spcPts val="0"/>
                </a:spcAft>
                <a:buClrTx/>
                <a:buSzTx/>
                <a:buFontTx/>
                <a:buNone/>
                <a:tabLst/>
                <a:defRPr/>
              </a:pPr>
              <a:t>1</a:t>
            </a:fld>
            <a:endParaRPr kumimoji="0" lang="en-AU" sz="19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853471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emf"/><Relationship Id="rId4" Type="http://schemas.openxmlformats.org/officeDocument/2006/relationships/image" Target="../media/image4.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081" y="1420283"/>
            <a:ext cx="5180251" cy="980017"/>
          </a:xfrm>
        </p:spPr>
        <p:txBody>
          <a:bodyPr/>
          <a:lstStyle/>
          <a:p>
            <a:r>
              <a:rPr lang="en-US"/>
              <a:t>Click to edit Master title style</a:t>
            </a:r>
          </a:p>
        </p:txBody>
      </p:sp>
      <p:sp>
        <p:nvSpPr>
          <p:cNvPr id="3" name="Subtitle 2"/>
          <p:cNvSpPr>
            <a:spLocks noGrp="1"/>
          </p:cNvSpPr>
          <p:nvPr>
            <p:ph type="subTitle" idx="1"/>
          </p:nvPr>
        </p:nvSpPr>
        <p:spPr>
          <a:xfrm>
            <a:off x="914162" y="2590800"/>
            <a:ext cx="4266089" cy="1168400"/>
          </a:xfrm>
        </p:spPr>
        <p:txBody>
          <a:bodyPr/>
          <a:lstStyle>
            <a:lvl1pPr marL="0" indent="0" algn="ctr">
              <a:buNone/>
              <a:defRPr>
                <a:solidFill>
                  <a:schemeClr val="tx1">
                    <a:tint val="75000"/>
                  </a:schemeClr>
                </a:solidFill>
              </a:defRPr>
            </a:lvl1pPr>
            <a:lvl2pPr marL="304724" indent="0" algn="ctr">
              <a:buNone/>
              <a:defRPr>
                <a:solidFill>
                  <a:schemeClr val="tx1">
                    <a:tint val="75000"/>
                  </a:schemeClr>
                </a:solidFill>
              </a:defRPr>
            </a:lvl2pPr>
            <a:lvl3pPr marL="609448" indent="0" algn="ctr">
              <a:buNone/>
              <a:defRPr>
                <a:solidFill>
                  <a:schemeClr val="tx1">
                    <a:tint val="75000"/>
                  </a:schemeClr>
                </a:solidFill>
              </a:defRPr>
            </a:lvl3pPr>
            <a:lvl4pPr marL="914171" indent="0" algn="ctr">
              <a:buNone/>
              <a:defRPr>
                <a:solidFill>
                  <a:schemeClr val="tx1">
                    <a:tint val="75000"/>
                  </a:schemeClr>
                </a:solidFill>
              </a:defRPr>
            </a:lvl4pPr>
            <a:lvl5pPr marL="1218895" indent="0" algn="ctr">
              <a:buNone/>
              <a:defRPr>
                <a:solidFill>
                  <a:schemeClr val="tx1">
                    <a:tint val="75000"/>
                  </a:schemeClr>
                </a:solidFill>
              </a:defRPr>
            </a:lvl5pPr>
            <a:lvl6pPr marL="1523619" indent="0" algn="ctr">
              <a:buNone/>
              <a:defRPr>
                <a:solidFill>
                  <a:schemeClr val="tx1">
                    <a:tint val="75000"/>
                  </a:schemeClr>
                </a:solidFill>
              </a:defRPr>
            </a:lvl6pPr>
            <a:lvl7pPr marL="1828343" indent="0" algn="ctr">
              <a:buNone/>
              <a:defRPr>
                <a:solidFill>
                  <a:schemeClr val="tx1">
                    <a:tint val="75000"/>
                  </a:schemeClr>
                </a:solidFill>
              </a:defRPr>
            </a:lvl7pPr>
            <a:lvl8pPr marL="2133067" indent="0" algn="ctr">
              <a:buNone/>
              <a:defRPr>
                <a:solidFill>
                  <a:schemeClr val="tx1">
                    <a:tint val="75000"/>
                  </a:schemeClr>
                </a:solidFill>
              </a:defRPr>
            </a:lvl8pPr>
            <a:lvl9pPr marL="243779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99244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202068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8449" y="183092"/>
            <a:ext cx="1371243"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721" y="183092"/>
            <a:ext cx="4012155"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162637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bk object 20"/>
          <p:cNvSpPr/>
          <p:nvPr userDrawn="1"/>
        </p:nvSpPr>
        <p:spPr>
          <a:xfrm>
            <a:off x="0" y="477759"/>
            <a:ext cx="6602280" cy="2106164"/>
          </a:xfrm>
          <a:custGeom>
            <a:avLst/>
            <a:gdLst/>
            <a:ahLst/>
            <a:cxnLst/>
            <a:rect l="l" t="t" r="r" b="b"/>
            <a:pathLst>
              <a:path w="10137140" h="3395345">
                <a:moveTo>
                  <a:pt x="0" y="3394949"/>
                </a:moveTo>
                <a:lnTo>
                  <a:pt x="10136810" y="3394949"/>
                </a:lnTo>
                <a:lnTo>
                  <a:pt x="10136810" y="0"/>
                </a:lnTo>
                <a:lnTo>
                  <a:pt x="0" y="0"/>
                </a:lnTo>
                <a:lnTo>
                  <a:pt x="0" y="3394949"/>
                </a:lnTo>
                <a:close/>
              </a:path>
            </a:pathLst>
          </a:custGeom>
          <a:solidFill>
            <a:srgbClr val="E3E3E3"/>
          </a:solidFill>
        </p:spPr>
        <p:txBody>
          <a:bodyPr wrap="square" lIns="0" tIns="0" rIns="0" bIns="0" rtlCol="0"/>
          <a:lstStyle/>
          <a:p>
            <a:endParaRPr sz="2399"/>
          </a:p>
        </p:txBody>
      </p:sp>
      <p:sp>
        <p:nvSpPr>
          <p:cNvPr id="4" name="Date Placeholder 3"/>
          <p:cNvSpPr>
            <a:spLocks noGrp="1"/>
          </p:cNvSpPr>
          <p:nvPr>
            <p:ph type="dt" sz="half" idx="10"/>
          </p:nvPr>
        </p:nvSpPr>
        <p:spPr/>
        <p:txBody>
          <a:bodyPr/>
          <a:lstStyle/>
          <a:p>
            <a:fld id="{66022DDC-E94C-F542-BB91-26EEA0C641C9}" type="datetimeFigureOut">
              <a:rPr lang="en-US" smtClean="0"/>
              <a:t>3/11/2026</a:t>
            </a:fld>
            <a:endParaRPr lang="en-US"/>
          </a:p>
        </p:txBody>
      </p:sp>
      <p:sp>
        <p:nvSpPr>
          <p:cNvPr id="7" name="bk object 16"/>
          <p:cNvSpPr/>
          <p:nvPr userDrawn="1"/>
        </p:nvSpPr>
        <p:spPr>
          <a:xfrm>
            <a:off x="6286322" y="4571410"/>
            <a:ext cx="5914303" cy="2293233"/>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399"/>
          </a:p>
        </p:txBody>
      </p:sp>
      <p:sp>
        <p:nvSpPr>
          <p:cNvPr id="8" name="bk object 17"/>
          <p:cNvSpPr/>
          <p:nvPr userDrawn="1"/>
        </p:nvSpPr>
        <p:spPr>
          <a:xfrm>
            <a:off x="3" y="4672485"/>
            <a:ext cx="6286319" cy="2192152"/>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399"/>
          </a:p>
        </p:txBody>
      </p:sp>
      <p:sp>
        <p:nvSpPr>
          <p:cNvPr id="9" name="bk object 18"/>
          <p:cNvSpPr/>
          <p:nvPr userDrawn="1"/>
        </p:nvSpPr>
        <p:spPr>
          <a:xfrm>
            <a:off x="6286322" y="477755"/>
            <a:ext cx="5914311" cy="2372093"/>
          </a:xfrm>
          <a:prstGeom prst="rect">
            <a:avLst/>
          </a:prstGeom>
          <a:blipFill>
            <a:blip r:embed="rId4" cstate="screen">
              <a:extLst>
                <a:ext uri="{28A0092B-C50C-407E-A947-70E740481C1C}">
                  <a14:useLocalDpi xmlns:a14="http://schemas.microsoft.com/office/drawing/2010/main"/>
                </a:ext>
              </a:extLst>
            </a:blip>
            <a:srcRect/>
            <a:stretch>
              <a:fillRect/>
            </a:stretch>
          </a:blipFill>
        </p:spPr>
        <p:txBody>
          <a:bodyPr wrap="square" lIns="0" tIns="0" rIns="0" bIns="0" rtlCol="0"/>
          <a:lstStyle/>
          <a:p>
            <a:endParaRPr sz="2399"/>
          </a:p>
        </p:txBody>
      </p:sp>
      <p:sp>
        <p:nvSpPr>
          <p:cNvPr id="10" name="bk object 19"/>
          <p:cNvSpPr/>
          <p:nvPr userDrawn="1"/>
        </p:nvSpPr>
        <p:spPr>
          <a:xfrm>
            <a:off x="5" y="2583675"/>
            <a:ext cx="6286523" cy="2085681"/>
          </a:xfrm>
          <a:custGeom>
            <a:avLst/>
            <a:gdLst/>
            <a:ahLst/>
            <a:cxnLst/>
            <a:rect l="l" t="t" r="r" b="b"/>
            <a:pathLst>
              <a:path w="10137140" h="3362325">
                <a:moveTo>
                  <a:pt x="0" y="3362128"/>
                </a:moveTo>
                <a:lnTo>
                  <a:pt x="10136810" y="3362128"/>
                </a:lnTo>
                <a:lnTo>
                  <a:pt x="10136810" y="0"/>
                </a:lnTo>
                <a:lnTo>
                  <a:pt x="0" y="0"/>
                </a:lnTo>
                <a:lnTo>
                  <a:pt x="0" y="3362128"/>
                </a:lnTo>
                <a:close/>
              </a:path>
            </a:pathLst>
          </a:custGeom>
          <a:solidFill>
            <a:schemeClr val="accent5"/>
          </a:solidFill>
        </p:spPr>
        <p:txBody>
          <a:bodyPr wrap="square" lIns="0" tIns="0" rIns="0" bIns="0" rtlCol="0"/>
          <a:lstStyle/>
          <a:p>
            <a:endParaRPr sz="2399"/>
          </a:p>
        </p:txBody>
      </p:sp>
      <p:pic>
        <p:nvPicPr>
          <p:cNvPr id="15" name="Picture 14"/>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32902" y="7"/>
            <a:ext cx="1816232" cy="1816705"/>
          </a:xfrm>
          <a:prstGeom prst="rect">
            <a:avLst/>
          </a:prstGeom>
        </p:spPr>
      </p:pic>
      <p:sp>
        <p:nvSpPr>
          <p:cNvPr id="17" name="Picture Placeholder 16"/>
          <p:cNvSpPr>
            <a:spLocks noGrp="1"/>
          </p:cNvSpPr>
          <p:nvPr>
            <p:ph type="pic" sz="quarter" idx="11" hasCustomPrompt="1"/>
          </p:nvPr>
        </p:nvSpPr>
        <p:spPr>
          <a:xfrm>
            <a:off x="6286984" y="478373"/>
            <a:ext cx="5914543" cy="2106084"/>
          </a:xfrm>
        </p:spPr>
        <p:txBody>
          <a:bodyPr>
            <a:normAutofit/>
          </a:bodyPr>
          <a:lstStyle>
            <a:lvl1pPr marL="0" indent="0">
              <a:buNone/>
              <a:defRPr sz="2666" b="1">
                <a:solidFill>
                  <a:srgbClr val="FFFFFF"/>
                </a:solidFill>
                <a:latin typeface="Arial"/>
                <a:cs typeface="Arial"/>
              </a:defRPr>
            </a:lvl1pPr>
          </a:lstStyle>
          <a:p>
            <a:r>
              <a:rPr lang="en-US" dirty="0"/>
              <a:t>CLICK TO SWAP OUT IMAGE</a:t>
            </a:r>
          </a:p>
        </p:txBody>
      </p:sp>
      <p:sp>
        <p:nvSpPr>
          <p:cNvPr id="18" name="Picture Placeholder 16"/>
          <p:cNvSpPr>
            <a:spLocks noGrp="1"/>
          </p:cNvSpPr>
          <p:nvPr>
            <p:ph type="pic" sz="quarter" idx="12" hasCustomPrompt="1"/>
          </p:nvPr>
        </p:nvSpPr>
        <p:spPr>
          <a:xfrm>
            <a:off x="6286984" y="4669360"/>
            <a:ext cx="5914543" cy="2188647"/>
          </a:xfrm>
        </p:spPr>
        <p:txBody>
          <a:bodyPr>
            <a:normAutofit/>
          </a:bodyPr>
          <a:lstStyle>
            <a:lvl1pPr marL="0" indent="0">
              <a:buNone/>
              <a:defRPr sz="2666" b="1">
                <a:solidFill>
                  <a:srgbClr val="FFFFFF"/>
                </a:solidFill>
                <a:latin typeface="Arial"/>
                <a:cs typeface="Arial"/>
              </a:defRPr>
            </a:lvl1pPr>
          </a:lstStyle>
          <a:p>
            <a:r>
              <a:rPr lang="en-US" dirty="0"/>
              <a:t>CLICK TO SWAP OUT IMAGE</a:t>
            </a:r>
          </a:p>
        </p:txBody>
      </p:sp>
      <p:sp>
        <p:nvSpPr>
          <p:cNvPr id="19" name="Picture Placeholder 16"/>
          <p:cNvSpPr>
            <a:spLocks noGrp="1"/>
          </p:cNvSpPr>
          <p:nvPr>
            <p:ph type="pic" sz="quarter" idx="13" hasCustomPrompt="1"/>
          </p:nvPr>
        </p:nvSpPr>
        <p:spPr>
          <a:xfrm>
            <a:off x="1" y="4669360"/>
            <a:ext cx="6262738" cy="2188647"/>
          </a:xfrm>
        </p:spPr>
        <p:txBody>
          <a:bodyPr>
            <a:normAutofit/>
          </a:bodyPr>
          <a:lstStyle>
            <a:lvl1pPr marL="0" indent="0">
              <a:buNone/>
              <a:defRPr sz="2666" b="1">
                <a:solidFill>
                  <a:srgbClr val="FFFFFF"/>
                </a:solidFill>
                <a:latin typeface="Arial"/>
                <a:cs typeface="Arial"/>
              </a:defRPr>
            </a:lvl1pPr>
          </a:lstStyle>
          <a:p>
            <a:r>
              <a:rPr lang="en-US" dirty="0"/>
              <a:t>CLICK TO SWAP OUT IMAGE</a:t>
            </a:r>
          </a:p>
        </p:txBody>
      </p:sp>
      <p:sp>
        <p:nvSpPr>
          <p:cNvPr id="2" name="Title 1"/>
          <p:cNvSpPr>
            <a:spLocks noGrp="1"/>
          </p:cNvSpPr>
          <p:nvPr>
            <p:ph type="ctrTitle" hasCustomPrompt="1"/>
          </p:nvPr>
        </p:nvSpPr>
        <p:spPr>
          <a:xfrm>
            <a:off x="6" y="2583673"/>
            <a:ext cx="6286979" cy="1302528"/>
          </a:xfrm>
        </p:spPr>
        <p:txBody>
          <a:bodyPr/>
          <a:lstStyle>
            <a:lvl1pPr>
              <a:defRPr>
                <a:solidFill>
                  <a:srgbClr val="FFFFFF"/>
                </a:solidFill>
              </a:defRPr>
            </a:lvl1pPr>
          </a:lstStyle>
          <a:p>
            <a:r>
              <a:rPr lang="en-AU" dirty="0"/>
              <a:t>Click to Insert Title</a:t>
            </a:r>
            <a:endParaRPr lang="en-US" dirty="0"/>
          </a:p>
        </p:txBody>
      </p:sp>
      <p:sp>
        <p:nvSpPr>
          <p:cNvPr id="20" name="bk object 23"/>
          <p:cNvSpPr/>
          <p:nvPr userDrawn="1"/>
        </p:nvSpPr>
        <p:spPr>
          <a:xfrm>
            <a:off x="6286323" y="2583675"/>
            <a:ext cx="5914388" cy="2085681"/>
          </a:xfrm>
          <a:custGeom>
            <a:avLst/>
            <a:gdLst/>
            <a:ahLst/>
            <a:cxnLst/>
            <a:rect l="l" t="t" r="r" b="b"/>
            <a:pathLst>
              <a:path w="9537065" h="3362325">
                <a:moveTo>
                  <a:pt x="0" y="3362128"/>
                </a:moveTo>
                <a:lnTo>
                  <a:pt x="9536936" y="3362128"/>
                </a:lnTo>
                <a:lnTo>
                  <a:pt x="9536936" y="0"/>
                </a:lnTo>
                <a:lnTo>
                  <a:pt x="0" y="0"/>
                </a:lnTo>
                <a:lnTo>
                  <a:pt x="0" y="3362128"/>
                </a:lnTo>
                <a:close/>
              </a:path>
            </a:pathLst>
          </a:custGeom>
          <a:solidFill>
            <a:schemeClr val="accent3"/>
          </a:solidFill>
        </p:spPr>
        <p:txBody>
          <a:bodyPr wrap="square" lIns="0" tIns="0" rIns="0" bIns="0" rtlCol="0"/>
          <a:lstStyle/>
          <a:p>
            <a:endParaRPr sz="2399"/>
          </a:p>
        </p:txBody>
      </p:sp>
      <p:sp>
        <p:nvSpPr>
          <p:cNvPr id="3" name="Subtitle 2"/>
          <p:cNvSpPr>
            <a:spLocks noGrp="1"/>
          </p:cNvSpPr>
          <p:nvPr>
            <p:ph type="subTitle" idx="1"/>
          </p:nvPr>
        </p:nvSpPr>
        <p:spPr>
          <a:xfrm>
            <a:off x="3" y="3886201"/>
            <a:ext cx="6286319" cy="786285"/>
          </a:xfrm>
        </p:spPr>
        <p:txBody>
          <a:bodyPr>
            <a:normAutofit/>
          </a:bodyPr>
          <a:lstStyle>
            <a:lvl1pPr marL="0" indent="0" algn="l">
              <a:buNone/>
              <a:defRPr sz="2666" b="0">
                <a:solidFill>
                  <a:srgbClr val="FFFFFF"/>
                </a:solidFill>
              </a:defRPr>
            </a:lvl1pPr>
            <a:lvl2pPr marL="609387" indent="0" algn="ctr">
              <a:buNone/>
              <a:defRPr>
                <a:solidFill>
                  <a:schemeClr val="tx1">
                    <a:tint val="75000"/>
                  </a:schemeClr>
                </a:solidFill>
              </a:defRPr>
            </a:lvl2pPr>
            <a:lvl3pPr marL="1218773" indent="0" algn="ctr">
              <a:buNone/>
              <a:defRPr>
                <a:solidFill>
                  <a:schemeClr val="tx1">
                    <a:tint val="75000"/>
                  </a:schemeClr>
                </a:solidFill>
              </a:defRPr>
            </a:lvl3pPr>
            <a:lvl4pPr marL="1828160" indent="0" algn="ctr">
              <a:buNone/>
              <a:defRPr>
                <a:solidFill>
                  <a:schemeClr val="tx1">
                    <a:tint val="75000"/>
                  </a:schemeClr>
                </a:solidFill>
              </a:defRPr>
            </a:lvl4pPr>
            <a:lvl5pPr marL="2437547" indent="0" algn="ctr">
              <a:buNone/>
              <a:defRPr>
                <a:solidFill>
                  <a:schemeClr val="tx1">
                    <a:tint val="75000"/>
                  </a:schemeClr>
                </a:solidFill>
              </a:defRPr>
            </a:lvl5pPr>
            <a:lvl6pPr marL="3046934" indent="0" algn="ctr">
              <a:buNone/>
              <a:defRPr>
                <a:solidFill>
                  <a:schemeClr val="tx1">
                    <a:tint val="75000"/>
                  </a:schemeClr>
                </a:solidFill>
              </a:defRPr>
            </a:lvl6pPr>
            <a:lvl7pPr marL="3656320" indent="0" algn="ctr">
              <a:buNone/>
              <a:defRPr>
                <a:solidFill>
                  <a:schemeClr val="tx1">
                    <a:tint val="75000"/>
                  </a:schemeClr>
                </a:solidFill>
              </a:defRPr>
            </a:lvl7pPr>
            <a:lvl8pPr marL="4265707" indent="0" algn="ctr">
              <a:buNone/>
              <a:defRPr>
                <a:solidFill>
                  <a:schemeClr val="tx1">
                    <a:tint val="75000"/>
                  </a:schemeClr>
                </a:solidFill>
              </a:defRPr>
            </a:lvl8pPr>
            <a:lvl9pPr marL="4875094" indent="0" algn="ctr">
              <a:buNone/>
              <a:defRPr>
                <a:solidFill>
                  <a:schemeClr val="tx1">
                    <a:tint val="75000"/>
                  </a:schemeClr>
                </a:solidFill>
              </a:defRPr>
            </a:lvl9pPr>
          </a:lstStyle>
          <a:p>
            <a:r>
              <a:rPr lang="en-AU" dirty="0"/>
              <a:t>Click to edit Master subtitle style</a:t>
            </a:r>
            <a:endParaRPr lang="en-US" dirty="0"/>
          </a:p>
        </p:txBody>
      </p:sp>
    </p:spTree>
    <p:extLst>
      <p:ext uri="{BB962C8B-B14F-4D97-AF65-F5344CB8AC3E}">
        <p14:creationId xmlns:p14="http://schemas.microsoft.com/office/powerpoint/2010/main" val="26790440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6022DDC-E94C-F542-BB91-26EEA0C641C9}" type="datetimeFigureOut">
              <a:rPr lang="en-US" smtClean="0"/>
              <a:t>3/11/2026</a:t>
            </a:fld>
            <a:endParaRPr lang="en-US" dirty="0"/>
          </a:p>
        </p:txBody>
      </p:sp>
      <p:sp>
        <p:nvSpPr>
          <p:cNvPr id="2" name="Title 1"/>
          <p:cNvSpPr>
            <a:spLocks noGrp="1"/>
          </p:cNvSpPr>
          <p:nvPr>
            <p:ph type="ctrTitle" hasCustomPrompt="1"/>
          </p:nvPr>
        </p:nvSpPr>
        <p:spPr>
          <a:xfrm>
            <a:off x="609447" y="160046"/>
            <a:ext cx="6286979" cy="621564"/>
          </a:xfrm>
        </p:spPr>
        <p:txBody>
          <a:bodyPr/>
          <a:lstStyle>
            <a:lvl1pPr>
              <a:defRPr>
                <a:solidFill>
                  <a:srgbClr val="FFFFFF"/>
                </a:solidFill>
              </a:defRPr>
            </a:lvl1pPr>
          </a:lstStyle>
          <a:p>
            <a:r>
              <a:rPr lang="en-AU" dirty="0"/>
              <a:t>Click to Insert Title</a:t>
            </a:r>
            <a:endParaRPr lang="en-US" dirty="0"/>
          </a:p>
        </p:txBody>
      </p:sp>
      <p:sp>
        <p:nvSpPr>
          <p:cNvPr id="14" name="Text Placeholder 13"/>
          <p:cNvSpPr>
            <a:spLocks noGrp="1"/>
          </p:cNvSpPr>
          <p:nvPr>
            <p:ph type="body" sz="quarter" idx="13"/>
          </p:nvPr>
        </p:nvSpPr>
        <p:spPr>
          <a:xfrm>
            <a:off x="609441" y="1233117"/>
            <a:ext cx="4977104" cy="4815417"/>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12" name="Text Placeholder 13"/>
          <p:cNvSpPr>
            <a:spLocks noGrp="1"/>
          </p:cNvSpPr>
          <p:nvPr>
            <p:ph type="body" sz="quarter" idx="14"/>
          </p:nvPr>
        </p:nvSpPr>
        <p:spPr>
          <a:xfrm>
            <a:off x="6582934" y="1233117"/>
            <a:ext cx="4977104" cy="4815417"/>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Tree>
    <p:extLst>
      <p:ext uri="{BB962C8B-B14F-4D97-AF65-F5344CB8AC3E}">
        <p14:creationId xmlns:p14="http://schemas.microsoft.com/office/powerpoint/2010/main" val="24355510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6022DDC-E94C-F542-BB91-26EEA0C641C9}" type="datetimeFigureOut">
              <a:rPr lang="en-US" smtClean="0"/>
              <a:t>3/11/2026</a:t>
            </a:fld>
            <a:endParaRPr lang="en-US" dirty="0"/>
          </a:p>
        </p:txBody>
      </p:sp>
      <p:sp>
        <p:nvSpPr>
          <p:cNvPr id="2" name="Title 1"/>
          <p:cNvSpPr>
            <a:spLocks noGrp="1"/>
          </p:cNvSpPr>
          <p:nvPr>
            <p:ph type="ctrTitle" hasCustomPrompt="1"/>
          </p:nvPr>
        </p:nvSpPr>
        <p:spPr>
          <a:xfrm>
            <a:off x="609447" y="160046"/>
            <a:ext cx="6286979" cy="621564"/>
          </a:xfrm>
        </p:spPr>
        <p:txBody>
          <a:bodyPr/>
          <a:lstStyle>
            <a:lvl1pPr>
              <a:defRPr>
                <a:solidFill>
                  <a:srgbClr val="FFFFFF"/>
                </a:solidFill>
              </a:defRPr>
            </a:lvl1pPr>
          </a:lstStyle>
          <a:p>
            <a:r>
              <a:rPr lang="en-AU" dirty="0"/>
              <a:t>Click to Insert Title</a:t>
            </a:r>
            <a:endParaRPr lang="en-US" dirty="0"/>
          </a:p>
        </p:txBody>
      </p:sp>
      <p:sp>
        <p:nvSpPr>
          <p:cNvPr id="5" name="Table Placeholder 4"/>
          <p:cNvSpPr>
            <a:spLocks noGrp="1"/>
          </p:cNvSpPr>
          <p:nvPr>
            <p:ph type="tbl" sz="quarter" idx="11"/>
          </p:nvPr>
        </p:nvSpPr>
        <p:spPr>
          <a:xfrm>
            <a:off x="2164485" y="1354674"/>
            <a:ext cx="7859857" cy="4536017"/>
          </a:xfrm>
        </p:spPr>
        <p:txBody>
          <a:bodyPr/>
          <a:lstStyle/>
          <a:p>
            <a:endParaRPr lang="en-US"/>
          </a:p>
        </p:txBody>
      </p:sp>
    </p:spTree>
    <p:extLst>
      <p:ext uri="{BB962C8B-B14F-4D97-AF65-F5344CB8AC3E}">
        <p14:creationId xmlns:p14="http://schemas.microsoft.com/office/powerpoint/2010/main" val="25217644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plit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6022DDC-E94C-F542-BB91-26EEA0C641C9}" type="datetimeFigureOut">
              <a:rPr lang="en-US" smtClean="0"/>
              <a:t>3/11/2026</a:t>
            </a:fld>
            <a:endParaRPr lang="en-US" dirty="0"/>
          </a:p>
        </p:txBody>
      </p:sp>
      <p:sp>
        <p:nvSpPr>
          <p:cNvPr id="2" name="Title 1"/>
          <p:cNvSpPr>
            <a:spLocks noGrp="1"/>
          </p:cNvSpPr>
          <p:nvPr>
            <p:ph type="ctrTitle" hasCustomPrompt="1"/>
          </p:nvPr>
        </p:nvSpPr>
        <p:spPr>
          <a:xfrm>
            <a:off x="609447" y="160046"/>
            <a:ext cx="6286979" cy="621564"/>
          </a:xfrm>
        </p:spPr>
        <p:txBody>
          <a:bodyPr/>
          <a:lstStyle>
            <a:lvl1pPr>
              <a:defRPr>
                <a:solidFill>
                  <a:srgbClr val="FFFFFF"/>
                </a:solidFill>
              </a:defRPr>
            </a:lvl1pPr>
          </a:lstStyle>
          <a:p>
            <a:r>
              <a:rPr lang="en-AU" dirty="0"/>
              <a:t>Click to Insert Title</a:t>
            </a:r>
            <a:endParaRPr lang="en-US" dirty="0"/>
          </a:p>
        </p:txBody>
      </p:sp>
      <p:sp>
        <p:nvSpPr>
          <p:cNvPr id="7" name="bk object 16"/>
          <p:cNvSpPr/>
          <p:nvPr userDrawn="1"/>
        </p:nvSpPr>
        <p:spPr>
          <a:xfrm>
            <a:off x="6286322" y="4745422"/>
            <a:ext cx="5914303" cy="2143403"/>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399"/>
          </a:p>
        </p:txBody>
      </p:sp>
      <p:sp>
        <p:nvSpPr>
          <p:cNvPr id="9" name="bk object 18"/>
          <p:cNvSpPr/>
          <p:nvPr userDrawn="1"/>
        </p:nvSpPr>
        <p:spPr>
          <a:xfrm>
            <a:off x="6286322" y="919237"/>
            <a:ext cx="5914311" cy="2217109"/>
          </a:xfrm>
          <a:prstGeom prst="rect">
            <a:avLst/>
          </a:prstGeom>
          <a:blipFill>
            <a:blip r:embed="rId3" cstate="screen">
              <a:extLst>
                <a:ext uri="{28A0092B-C50C-407E-A947-70E740481C1C}">
                  <a14:useLocalDpi xmlns:a14="http://schemas.microsoft.com/office/drawing/2010/main"/>
                </a:ext>
              </a:extLst>
            </a:blip>
            <a:srcRect/>
            <a:stretch>
              <a:fillRect/>
            </a:stretch>
          </a:blipFill>
        </p:spPr>
        <p:txBody>
          <a:bodyPr wrap="square" lIns="0" tIns="0" rIns="0" bIns="0" rtlCol="0"/>
          <a:lstStyle/>
          <a:p>
            <a:endParaRPr sz="2399"/>
          </a:p>
        </p:txBody>
      </p:sp>
      <p:sp>
        <p:nvSpPr>
          <p:cNvPr id="20" name="bk object 23"/>
          <p:cNvSpPr/>
          <p:nvPr userDrawn="1"/>
        </p:nvSpPr>
        <p:spPr>
          <a:xfrm>
            <a:off x="6286323" y="2887562"/>
            <a:ext cx="5914388" cy="1949411"/>
          </a:xfrm>
          <a:custGeom>
            <a:avLst/>
            <a:gdLst/>
            <a:ahLst/>
            <a:cxnLst/>
            <a:rect l="l" t="t" r="r" b="b"/>
            <a:pathLst>
              <a:path w="9537065" h="3362325">
                <a:moveTo>
                  <a:pt x="0" y="3362128"/>
                </a:moveTo>
                <a:lnTo>
                  <a:pt x="9536936" y="3362128"/>
                </a:lnTo>
                <a:lnTo>
                  <a:pt x="9536936" y="0"/>
                </a:lnTo>
                <a:lnTo>
                  <a:pt x="0" y="0"/>
                </a:lnTo>
                <a:lnTo>
                  <a:pt x="0" y="3362128"/>
                </a:lnTo>
                <a:close/>
              </a:path>
            </a:pathLst>
          </a:custGeom>
          <a:solidFill>
            <a:schemeClr val="accent3"/>
          </a:solidFill>
        </p:spPr>
        <p:txBody>
          <a:bodyPr wrap="square" lIns="0" tIns="0" rIns="0" bIns="0" rtlCol="0"/>
          <a:lstStyle/>
          <a:p>
            <a:endParaRPr sz="2399"/>
          </a:p>
        </p:txBody>
      </p:sp>
      <p:sp>
        <p:nvSpPr>
          <p:cNvPr id="17" name="Picture Placeholder 16"/>
          <p:cNvSpPr>
            <a:spLocks noGrp="1"/>
          </p:cNvSpPr>
          <p:nvPr userDrawn="1">
            <p:ph type="pic" sz="quarter" idx="11" hasCustomPrompt="1"/>
          </p:nvPr>
        </p:nvSpPr>
        <p:spPr>
          <a:xfrm>
            <a:off x="6274285" y="919236"/>
            <a:ext cx="5914543" cy="1968325"/>
          </a:xfrm>
        </p:spPr>
        <p:txBody>
          <a:bodyPr>
            <a:normAutofit/>
          </a:bodyPr>
          <a:lstStyle>
            <a:lvl1pPr marL="0" indent="0">
              <a:buNone/>
              <a:defRPr sz="2666" b="1">
                <a:solidFill>
                  <a:srgbClr val="FFFFFF"/>
                </a:solidFill>
                <a:latin typeface="Arial"/>
                <a:cs typeface="Arial"/>
              </a:defRPr>
            </a:lvl1pPr>
          </a:lstStyle>
          <a:p>
            <a:r>
              <a:rPr lang="en-US" dirty="0"/>
              <a:t>CLICK TO SWAP OUT IMAGE</a:t>
            </a:r>
          </a:p>
        </p:txBody>
      </p:sp>
      <p:sp>
        <p:nvSpPr>
          <p:cNvPr id="18" name="Picture Placeholder 16"/>
          <p:cNvSpPr>
            <a:spLocks noGrp="1"/>
          </p:cNvSpPr>
          <p:nvPr userDrawn="1">
            <p:ph type="pic" sz="quarter" idx="12" hasCustomPrompt="1"/>
          </p:nvPr>
        </p:nvSpPr>
        <p:spPr>
          <a:xfrm>
            <a:off x="6286984" y="4836978"/>
            <a:ext cx="5914543" cy="2051852"/>
          </a:xfrm>
        </p:spPr>
        <p:txBody>
          <a:bodyPr>
            <a:normAutofit/>
          </a:bodyPr>
          <a:lstStyle>
            <a:lvl1pPr marL="0" indent="0">
              <a:buNone/>
              <a:defRPr sz="2666" b="1">
                <a:solidFill>
                  <a:srgbClr val="FFFFFF"/>
                </a:solidFill>
                <a:latin typeface="Arial"/>
                <a:cs typeface="Arial"/>
              </a:defRPr>
            </a:lvl1pPr>
          </a:lstStyle>
          <a:p>
            <a:r>
              <a:rPr lang="en-US" dirty="0"/>
              <a:t>CLICK TO SWAP OUT IMAGE</a:t>
            </a:r>
          </a:p>
        </p:txBody>
      </p:sp>
      <p:sp>
        <p:nvSpPr>
          <p:cNvPr id="14" name="Text Placeholder 13"/>
          <p:cNvSpPr>
            <a:spLocks noGrp="1"/>
          </p:cNvSpPr>
          <p:nvPr userDrawn="1">
            <p:ph type="body" sz="quarter" idx="13"/>
          </p:nvPr>
        </p:nvSpPr>
        <p:spPr>
          <a:xfrm>
            <a:off x="609444" y="1233117"/>
            <a:ext cx="5377051" cy="4815417"/>
          </a:xfrm>
        </p:spPr>
        <p:txBody>
          <a:bodyPr/>
          <a:lstStyle>
            <a:lvl1pPr>
              <a:defRPr>
                <a:solidFill>
                  <a:srgbClr val="404040"/>
                </a:solidFill>
              </a:defRPr>
            </a:lvl1pPr>
            <a:lvl2pPr>
              <a:defRPr>
                <a:solidFill>
                  <a:srgbClr val="404040"/>
                </a:solidFill>
              </a:defRPr>
            </a:lvl2pPr>
            <a:lvl3pPr>
              <a:defRPr>
                <a:solidFill>
                  <a:srgbClr val="404040"/>
                </a:solidFill>
              </a:defRPr>
            </a:lvl3pPr>
            <a:lvl4pPr>
              <a:defRPr>
                <a:solidFill>
                  <a:srgbClr val="404040"/>
                </a:solidFill>
              </a:defRPr>
            </a:lvl4pPr>
            <a:lvl5pPr>
              <a:defRPr>
                <a:solidFill>
                  <a:srgbClr val="404040"/>
                </a:solidFil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12" name="Picture Placeholder 16"/>
          <p:cNvSpPr>
            <a:spLocks noGrp="1"/>
          </p:cNvSpPr>
          <p:nvPr>
            <p:ph type="pic" sz="quarter" idx="14" hasCustomPrompt="1"/>
          </p:nvPr>
        </p:nvSpPr>
        <p:spPr>
          <a:xfrm>
            <a:off x="6286984" y="2922725"/>
            <a:ext cx="5914543" cy="1914248"/>
          </a:xfrm>
        </p:spPr>
        <p:txBody>
          <a:bodyPr>
            <a:normAutofit/>
          </a:bodyPr>
          <a:lstStyle>
            <a:lvl1pPr marL="0" indent="0">
              <a:buNone/>
              <a:defRPr sz="2666" b="1">
                <a:solidFill>
                  <a:srgbClr val="FFFFFF"/>
                </a:solidFill>
                <a:latin typeface="Arial"/>
                <a:cs typeface="Arial"/>
              </a:defRPr>
            </a:lvl1pPr>
          </a:lstStyle>
          <a:p>
            <a:r>
              <a:rPr lang="en-US" dirty="0"/>
              <a:t>CLICK TO ADD IMAGE</a:t>
            </a:r>
          </a:p>
        </p:txBody>
      </p:sp>
    </p:spTree>
    <p:extLst>
      <p:ext uri="{BB962C8B-B14F-4D97-AF65-F5344CB8AC3E}">
        <p14:creationId xmlns:p14="http://schemas.microsoft.com/office/powerpoint/2010/main" val="9059729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 1 Imag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6022DDC-E94C-F542-BB91-26EEA0C641C9}" type="datetimeFigureOut">
              <a:rPr lang="en-US" smtClean="0"/>
              <a:t>3/11/2026</a:t>
            </a:fld>
            <a:endParaRPr lang="en-US" dirty="0"/>
          </a:p>
        </p:txBody>
      </p:sp>
      <p:sp>
        <p:nvSpPr>
          <p:cNvPr id="2" name="Title 1"/>
          <p:cNvSpPr>
            <a:spLocks noGrp="1"/>
          </p:cNvSpPr>
          <p:nvPr>
            <p:ph type="ctrTitle" hasCustomPrompt="1"/>
          </p:nvPr>
        </p:nvSpPr>
        <p:spPr>
          <a:xfrm>
            <a:off x="609447" y="160046"/>
            <a:ext cx="6286979" cy="621564"/>
          </a:xfrm>
        </p:spPr>
        <p:txBody>
          <a:bodyPr/>
          <a:lstStyle>
            <a:lvl1pPr>
              <a:defRPr>
                <a:solidFill>
                  <a:srgbClr val="FFFFFF"/>
                </a:solidFill>
              </a:defRPr>
            </a:lvl1pPr>
          </a:lstStyle>
          <a:p>
            <a:r>
              <a:rPr lang="en-AU" dirty="0"/>
              <a:t>Click to Insert Title</a:t>
            </a:r>
            <a:endParaRPr lang="en-US" dirty="0"/>
          </a:p>
        </p:txBody>
      </p:sp>
      <p:sp>
        <p:nvSpPr>
          <p:cNvPr id="9" name="bk object 18"/>
          <p:cNvSpPr/>
          <p:nvPr userDrawn="1"/>
        </p:nvSpPr>
        <p:spPr>
          <a:xfrm>
            <a:off x="6286322" y="919241"/>
            <a:ext cx="5914311" cy="5938764"/>
          </a:xfrm>
          <a:prstGeom prst="rect">
            <a:avLst/>
          </a:prstGeom>
          <a:blipFill>
            <a:blip r:embed="rId2" cstate="screen">
              <a:extLst>
                <a:ext uri="{28A0092B-C50C-407E-A947-70E740481C1C}">
                  <a14:useLocalDpi xmlns:a14="http://schemas.microsoft.com/office/drawing/2010/main"/>
                </a:ext>
              </a:extLst>
            </a:blip>
            <a:srcRect/>
            <a:stretch>
              <a:fillRect/>
            </a:stretch>
          </a:blipFill>
        </p:spPr>
        <p:txBody>
          <a:bodyPr wrap="square" lIns="0" tIns="0" rIns="0" bIns="0" rtlCol="0"/>
          <a:lstStyle/>
          <a:p>
            <a:endParaRPr sz="2399"/>
          </a:p>
        </p:txBody>
      </p:sp>
      <p:sp>
        <p:nvSpPr>
          <p:cNvPr id="17" name="Picture Placeholder 16"/>
          <p:cNvSpPr>
            <a:spLocks noGrp="1"/>
          </p:cNvSpPr>
          <p:nvPr userDrawn="1">
            <p:ph type="pic" sz="quarter" idx="11" hasCustomPrompt="1"/>
          </p:nvPr>
        </p:nvSpPr>
        <p:spPr>
          <a:xfrm>
            <a:off x="6274287" y="919242"/>
            <a:ext cx="6035464" cy="6023431"/>
          </a:xfrm>
        </p:spPr>
        <p:txBody>
          <a:bodyPr>
            <a:normAutofit/>
          </a:bodyPr>
          <a:lstStyle>
            <a:lvl1pPr marL="0" indent="0">
              <a:buNone/>
              <a:defRPr sz="2666" b="1">
                <a:solidFill>
                  <a:srgbClr val="FFFFFF"/>
                </a:solidFill>
                <a:latin typeface="Arial"/>
                <a:cs typeface="Arial"/>
              </a:defRPr>
            </a:lvl1pPr>
          </a:lstStyle>
          <a:p>
            <a:r>
              <a:rPr lang="en-US" dirty="0"/>
              <a:t>CLICK TO SWAP OUT IMAGE</a:t>
            </a:r>
          </a:p>
        </p:txBody>
      </p:sp>
      <p:sp>
        <p:nvSpPr>
          <p:cNvPr id="14" name="Text Placeholder 13"/>
          <p:cNvSpPr>
            <a:spLocks noGrp="1"/>
          </p:cNvSpPr>
          <p:nvPr userDrawn="1">
            <p:ph type="body" sz="quarter" idx="13"/>
          </p:nvPr>
        </p:nvSpPr>
        <p:spPr>
          <a:xfrm>
            <a:off x="609444" y="1233117"/>
            <a:ext cx="5377051" cy="4815417"/>
          </a:xfrm>
        </p:spPr>
        <p:txBody>
          <a:bodyPr/>
          <a:lstStyle>
            <a:lvl1pPr>
              <a:defRPr>
                <a:solidFill>
                  <a:srgbClr val="404040"/>
                </a:solidFill>
              </a:defRPr>
            </a:lvl1pPr>
            <a:lvl2pPr>
              <a:defRPr>
                <a:solidFill>
                  <a:srgbClr val="404040"/>
                </a:solidFill>
              </a:defRPr>
            </a:lvl2pPr>
            <a:lvl3pPr>
              <a:defRPr>
                <a:solidFill>
                  <a:srgbClr val="404040"/>
                </a:solidFill>
              </a:defRPr>
            </a:lvl3pPr>
            <a:lvl4pPr>
              <a:defRPr>
                <a:solidFill>
                  <a:srgbClr val="404040"/>
                </a:solidFill>
              </a:defRPr>
            </a:lvl4pPr>
            <a:lvl5pPr>
              <a:defRPr>
                <a:solidFill>
                  <a:srgbClr val="404040"/>
                </a:solidFil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Tree>
    <p:extLst>
      <p:ext uri="{BB962C8B-B14F-4D97-AF65-F5344CB8AC3E}">
        <p14:creationId xmlns:p14="http://schemas.microsoft.com/office/powerpoint/2010/main" val="27794188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9447" y="160046"/>
            <a:ext cx="6286979" cy="621564"/>
          </a:xfrm>
        </p:spPr>
        <p:txBody>
          <a:bodyPr/>
          <a:lstStyle>
            <a:lvl1pPr>
              <a:defRPr>
                <a:solidFill>
                  <a:schemeClr val="bg1"/>
                </a:solidFill>
              </a:defRPr>
            </a:lvl1pPr>
          </a:lstStyle>
          <a:p>
            <a:r>
              <a:rPr lang="en-AU" dirty="0"/>
              <a:t>Click to Insert Title</a:t>
            </a:r>
            <a:endParaRPr lang="en-US" dirty="0"/>
          </a:p>
        </p:txBody>
      </p:sp>
      <p:sp>
        <p:nvSpPr>
          <p:cNvPr id="9" name="bk object 18"/>
          <p:cNvSpPr/>
          <p:nvPr userDrawn="1"/>
        </p:nvSpPr>
        <p:spPr>
          <a:xfrm>
            <a:off x="5" y="919241"/>
            <a:ext cx="12200629" cy="5938764"/>
          </a:xfrm>
          <a:prstGeom prst="rect">
            <a:avLst/>
          </a:prstGeom>
          <a:blipFill>
            <a:blip r:embed="rId2" cstate="screen">
              <a:extLst>
                <a:ext uri="{28A0092B-C50C-407E-A947-70E740481C1C}">
                  <a14:useLocalDpi xmlns:a14="http://schemas.microsoft.com/office/drawing/2010/main"/>
                </a:ext>
              </a:extLst>
            </a:blip>
            <a:srcRect/>
            <a:stretch>
              <a:fillRect/>
            </a:stretch>
          </a:blipFill>
        </p:spPr>
        <p:txBody>
          <a:bodyPr wrap="square" lIns="0" tIns="0" rIns="0" bIns="0" rtlCol="0"/>
          <a:lstStyle/>
          <a:p>
            <a:endParaRPr sz="2399"/>
          </a:p>
        </p:txBody>
      </p:sp>
      <p:sp>
        <p:nvSpPr>
          <p:cNvPr id="17" name="Picture Placeholder 16"/>
          <p:cNvSpPr>
            <a:spLocks noGrp="1"/>
          </p:cNvSpPr>
          <p:nvPr userDrawn="1">
            <p:ph type="pic" sz="quarter" idx="11" hasCustomPrompt="1"/>
          </p:nvPr>
        </p:nvSpPr>
        <p:spPr>
          <a:xfrm flipH="1">
            <a:off x="3" y="919241"/>
            <a:ext cx="12200629" cy="5938764"/>
          </a:xfrm>
        </p:spPr>
        <p:txBody>
          <a:bodyPr>
            <a:normAutofit/>
          </a:bodyPr>
          <a:lstStyle>
            <a:lvl1pPr marL="0" indent="0">
              <a:buNone/>
              <a:defRPr sz="2666" b="1">
                <a:solidFill>
                  <a:srgbClr val="FFFFFF"/>
                </a:solidFill>
                <a:latin typeface="Arial"/>
                <a:cs typeface="Arial"/>
              </a:defRPr>
            </a:lvl1pPr>
          </a:lstStyle>
          <a:p>
            <a:r>
              <a:rPr lang="en-US" dirty="0"/>
              <a:t>CLICK TO SWAP OUT IMAGE</a:t>
            </a:r>
          </a:p>
        </p:txBody>
      </p:sp>
    </p:spTree>
    <p:extLst>
      <p:ext uri="{BB962C8B-B14F-4D97-AF65-F5344CB8AC3E}">
        <p14:creationId xmlns:p14="http://schemas.microsoft.com/office/powerpoint/2010/main" val="41949185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Full Image">
    <p:spTree>
      <p:nvGrpSpPr>
        <p:cNvPr id="1" name=""/>
        <p:cNvGrpSpPr/>
        <p:nvPr/>
      </p:nvGrpSpPr>
      <p:grpSpPr>
        <a:xfrm>
          <a:off x="0" y="0"/>
          <a:ext cx="0" cy="0"/>
          <a:chOff x="0" y="0"/>
          <a:chExt cx="0" cy="0"/>
        </a:xfrm>
      </p:grpSpPr>
      <p:sp>
        <p:nvSpPr>
          <p:cNvPr id="5" name="bk object 19"/>
          <p:cNvSpPr/>
          <p:nvPr userDrawn="1"/>
        </p:nvSpPr>
        <p:spPr>
          <a:xfrm>
            <a:off x="0" y="0"/>
            <a:ext cx="12188825" cy="6858000"/>
          </a:xfrm>
          <a:custGeom>
            <a:avLst/>
            <a:gdLst/>
            <a:ahLst/>
            <a:cxnLst/>
            <a:rect l="l" t="t" r="r" b="b"/>
            <a:pathLst>
              <a:path w="10137140" h="3362325">
                <a:moveTo>
                  <a:pt x="0" y="3362128"/>
                </a:moveTo>
                <a:lnTo>
                  <a:pt x="10136810" y="3362128"/>
                </a:lnTo>
                <a:lnTo>
                  <a:pt x="10136810" y="0"/>
                </a:lnTo>
                <a:lnTo>
                  <a:pt x="0" y="0"/>
                </a:lnTo>
                <a:lnTo>
                  <a:pt x="0" y="3362128"/>
                </a:lnTo>
                <a:close/>
              </a:path>
            </a:pathLst>
          </a:custGeom>
          <a:solidFill>
            <a:schemeClr val="accent5"/>
          </a:solidFill>
        </p:spPr>
        <p:txBody>
          <a:bodyPr wrap="square" lIns="0" tIns="0" rIns="0" bIns="0" rtlCol="0"/>
          <a:lstStyle/>
          <a:p>
            <a:endParaRPr sz="2399"/>
          </a:p>
        </p:txBody>
      </p:sp>
      <p:sp>
        <p:nvSpPr>
          <p:cNvPr id="4" name="Text Placeholder 3"/>
          <p:cNvSpPr>
            <a:spLocks noGrp="1"/>
          </p:cNvSpPr>
          <p:nvPr>
            <p:ph type="body" sz="quarter" idx="10" hasCustomPrompt="1"/>
          </p:nvPr>
        </p:nvSpPr>
        <p:spPr>
          <a:xfrm>
            <a:off x="1838904" y="2600476"/>
            <a:ext cx="8523715" cy="1342573"/>
          </a:xfrm>
        </p:spPr>
        <p:txBody>
          <a:bodyPr>
            <a:normAutofit/>
          </a:bodyPr>
          <a:lstStyle>
            <a:lvl1pPr algn="ctr">
              <a:defRPr sz="3732" b="1" baseline="0">
                <a:solidFill>
                  <a:schemeClr val="bg1"/>
                </a:solidFill>
              </a:defRPr>
            </a:lvl1pPr>
          </a:lstStyle>
          <a:p>
            <a:pPr lvl="0"/>
            <a:r>
              <a:rPr lang="en-US" dirty="0"/>
              <a:t>CLICK TO INSERT HEADING</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285567" y="4886483"/>
            <a:ext cx="5667611" cy="2726817"/>
          </a:xfrm>
          <a:prstGeom prst="rect">
            <a:avLst/>
          </a:prstGeom>
        </p:spPr>
      </p:pic>
    </p:spTree>
    <p:extLst>
      <p:ext uri="{BB962C8B-B14F-4D97-AF65-F5344CB8AC3E}">
        <p14:creationId xmlns:p14="http://schemas.microsoft.com/office/powerpoint/2010/main" val="25294929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Full Image">
    <p:spTree>
      <p:nvGrpSpPr>
        <p:cNvPr id="1" name=""/>
        <p:cNvGrpSpPr/>
        <p:nvPr/>
      </p:nvGrpSpPr>
      <p:grpSpPr>
        <a:xfrm>
          <a:off x="0" y="0"/>
          <a:ext cx="0" cy="0"/>
          <a:chOff x="0" y="0"/>
          <a:chExt cx="0" cy="0"/>
        </a:xfrm>
      </p:grpSpPr>
      <p:sp>
        <p:nvSpPr>
          <p:cNvPr id="5" name="bk object 19"/>
          <p:cNvSpPr/>
          <p:nvPr userDrawn="1"/>
        </p:nvSpPr>
        <p:spPr>
          <a:xfrm>
            <a:off x="0" y="0"/>
            <a:ext cx="12188825" cy="6858000"/>
          </a:xfrm>
          <a:custGeom>
            <a:avLst/>
            <a:gdLst/>
            <a:ahLst/>
            <a:cxnLst/>
            <a:rect l="l" t="t" r="r" b="b"/>
            <a:pathLst>
              <a:path w="10137140" h="3362325">
                <a:moveTo>
                  <a:pt x="0" y="3362128"/>
                </a:moveTo>
                <a:lnTo>
                  <a:pt x="10136810" y="3362128"/>
                </a:lnTo>
                <a:lnTo>
                  <a:pt x="10136810" y="0"/>
                </a:lnTo>
                <a:lnTo>
                  <a:pt x="0" y="0"/>
                </a:lnTo>
                <a:lnTo>
                  <a:pt x="0" y="3362128"/>
                </a:lnTo>
                <a:close/>
              </a:path>
            </a:pathLst>
          </a:custGeom>
          <a:solidFill>
            <a:schemeClr val="accent3"/>
          </a:solidFill>
        </p:spPr>
        <p:txBody>
          <a:bodyPr wrap="square" lIns="0" tIns="0" rIns="0" bIns="0" rtlCol="0"/>
          <a:lstStyle/>
          <a:p>
            <a:endParaRPr sz="2399"/>
          </a:p>
        </p:txBody>
      </p:sp>
      <p:sp>
        <p:nvSpPr>
          <p:cNvPr id="4" name="Text Placeholder 3"/>
          <p:cNvSpPr>
            <a:spLocks noGrp="1"/>
          </p:cNvSpPr>
          <p:nvPr>
            <p:ph type="body" sz="quarter" idx="10" hasCustomPrompt="1"/>
          </p:nvPr>
        </p:nvSpPr>
        <p:spPr>
          <a:xfrm>
            <a:off x="1838904" y="2600476"/>
            <a:ext cx="8523715" cy="1342573"/>
          </a:xfrm>
        </p:spPr>
        <p:txBody>
          <a:bodyPr>
            <a:normAutofit/>
          </a:bodyPr>
          <a:lstStyle>
            <a:lvl1pPr algn="ctr">
              <a:defRPr sz="3732" b="1" baseline="0">
                <a:solidFill>
                  <a:srgbClr val="FFFFFF"/>
                </a:solidFill>
              </a:defRPr>
            </a:lvl1pPr>
          </a:lstStyle>
          <a:p>
            <a:pPr lvl="0"/>
            <a:r>
              <a:rPr lang="en-US" dirty="0"/>
              <a:t>CLICK TO INSERT HEADING</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285567" y="4886483"/>
            <a:ext cx="5667611" cy="2726817"/>
          </a:xfrm>
          <a:prstGeom prst="rect">
            <a:avLst/>
          </a:prstGeom>
        </p:spPr>
      </p:pic>
    </p:spTree>
    <p:extLst>
      <p:ext uri="{BB962C8B-B14F-4D97-AF65-F5344CB8AC3E}">
        <p14:creationId xmlns:p14="http://schemas.microsoft.com/office/powerpoint/2010/main" val="4061329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399364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Full Image">
    <p:spTree>
      <p:nvGrpSpPr>
        <p:cNvPr id="1" name=""/>
        <p:cNvGrpSpPr/>
        <p:nvPr/>
      </p:nvGrpSpPr>
      <p:grpSpPr>
        <a:xfrm>
          <a:off x="0" y="0"/>
          <a:ext cx="0" cy="0"/>
          <a:chOff x="0" y="0"/>
          <a:chExt cx="0" cy="0"/>
        </a:xfrm>
      </p:grpSpPr>
      <p:sp>
        <p:nvSpPr>
          <p:cNvPr id="5" name="bk object 19"/>
          <p:cNvSpPr/>
          <p:nvPr userDrawn="1"/>
        </p:nvSpPr>
        <p:spPr>
          <a:xfrm>
            <a:off x="0" y="0"/>
            <a:ext cx="12188825" cy="6858000"/>
          </a:xfrm>
          <a:custGeom>
            <a:avLst/>
            <a:gdLst/>
            <a:ahLst/>
            <a:cxnLst/>
            <a:rect l="l" t="t" r="r" b="b"/>
            <a:pathLst>
              <a:path w="10137140" h="3362325">
                <a:moveTo>
                  <a:pt x="0" y="3362128"/>
                </a:moveTo>
                <a:lnTo>
                  <a:pt x="10136810" y="3362128"/>
                </a:lnTo>
                <a:lnTo>
                  <a:pt x="10136810" y="0"/>
                </a:lnTo>
                <a:lnTo>
                  <a:pt x="0" y="0"/>
                </a:lnTo>
                <a:lnTo>
                  <a:pt x="0" y="3362128"/>
                </a:lnTo>
                <a:close/>
              </a:path>
            </a:pathLst>
          </a:custGeom>
          <a:solidFill>
            <a:schemeClr val="accent4"/>
          </a:solidFill>
        </p:spPr>
        <p:txBody>
          <a:bodyPr wrap="square" lIns="0" tIns="0" rIns="0" bIns="0" rtlCol="0"/>
          <a:lstStyle/>
          <a:p>
            <a:endParaRPr sz="2399"/>
          </a:p>
        </p:txBody>
      </p:sp>
      <p:sp>
        <p:nvSpPr>
          <p:cNvPr id="4" name="Text Placeholder 3"/>
          <p:cNvSpPr>
            <a:spLocks noGrp="1"/>
          </p:cNvSpPr>
          <p:nvPr>
            <p:ph type="body" sz="quarter" idx="10" hasCustomPrompt="1"/>
          </p:nvPr>
        </p:nvSpPr>
        <p:spPr>
          <a:xfrm>
            <a:off x="1838904" y="2600476"/>
            <a:ext cx="8523715" cy="1342573"/>
          </a:xfrm>
        </p:spPr>
        <p:txBody>
          <a:bodyPr>
            <a:normAutofit/>
          </a:bodyPr>
          <a:lstStyle>
            <a:lvl1pPr algn="ctr">
              <a:defRPr sz="3732" b="1" baseline="0">
                <a:solidFill>
                  <a:srgbClr val="FFFFFF"/>
                </a:solidFill>
              </a:defRPr>
            </a:lvl1pPr>
          </a:lstStyle>
          <a:p>
            <a:pPr lvl="0"/>
            <a:r>
              <a:rPr lang="en-US" dirty="0"/>
              <a:t>CLICK TO INSERT HEADING</a:t>
            </a:r>
          </a:p>
        </p:txBody>
      </p:sp>
    </p:spTree>
    <p:extLst>
      <p:ext uri="{BB962C8B-B14F-4D97-AF65-F5344CB8AC3E}">
        <p14:creationId xmlns:p14="http://schemas.microsoft.com/office/powerpoint/2010/main" val="2819443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416" y="2937934"/>
            <a:ext cx="5180251" cy="908050"/>
          </a:xfrm>
        </p:spPr>
        <p:txBody>
          <a:bodyPr anchor="t"/>
          <a:lstStyle>
            <a:lvl1pPr algn="l">
              <a:defRPr sz="2666" b="1" cap="all"/>
            </a:lvl1pPr>
          </a:lstStyle>
          <a:p>
            <a:r>
              <a:rPr lang="en-US"/>
              <a:t>Click to edit Master title style</a:t>
            </a:r>
          </a:p>
        </p:txBody>
      </p:sp>
      <p:sp>
        <p:nvSpPr>
          <p:cNvPr id="3" name="Text Placeholder 2"/>
          <p:cNvSpPr>
            <a:spLocks noGrp="1"/>
          </p:cNvSpPr>
          <p:nvPr>
            <p:ph type="body" idx="1"/>
          </p:nvPr>
        </p:nvSpPr>
        <p:spPr>
          <a:xfrm>
            <a:off x="481416" y="1937809"/>
            <a:ext cx="5180251" cy="1000125"/>
          </a:xfrm>
        </p:spPr>
        <p:txBody>
          <a:bodyPr anchor="b"/>
          <a:lstStyle>
            <a:lvl1pPr marL="0" indent="0">
              <a:buNone/>
              <a:defRPr sz="1333">
                <a:solidFill>
                  <a:schemeClr val="tx1">
                    <a:tint val="75000"/>
                  </a:schemeClr>
                </a:solidFill>
              </a:defRPr>
            </a:lvl1pPr>
            <a:lvl2pPr marL="304724" indent="0">
              <a:buNone/>
              <a:defRPr sz="1200">
                <a:solidFill>
                  <a:schemeClr val="tx1">
                    <a:tint val="75000"/>
                  </a:schemeClr>
                </a:solidFill>
              </a:defRPr>
            </a:lvl2pPr>
            <a:lvl3pPr marL="609448" indent="0">
              <a:buNone/>
              <a:defRPr sz="1066">
                <a:solidFill>
                  <a:schemeClr val="tx1">
                    <a:tint val="75000"/>
                  </a:schemeClr>
                </a:solidFill>
              </a:defRPr>
            </a:lvl3pPr>
            <a:lvl4pPr marL="914171" indent="0">
              <a:buNone/>
              <a:defRPr sz="933">
                <a:solidFill>
                  <a:schemeClr val="tx1">
                    <a:tint val="75000"/>
                  </a:schemeClr>
                </a:solidFill>
              </a:defRPr>
            </a:lvl4pPr>
            <a:lvl5pPr marL="1218895" indent="0">
              <a:buNone/>
              <a:defRPr sz="933">
                <a:solidFill>
                  <a:schemeClr val="tx1">
                    <a:tint val="75000"/>
                  </a:schemeClr>
                </a:solidFill>
              </a:defRPr>
            </a:lvl5pPr>
            <a:lvl6pPr marL="1523619" indent="0">
              <a:buNone/>
              <a:defRPr sz="933">
                <a:solidFill>
                  <a:schemeClr val="tx1">
                    <a:tint val="75000"/>
                  </a:schemeClr>
                </a:solidFill>
              </a:defRPr>
            </a:lvl6pPr>
            <a:lvl7pPr marL="1828343" indent="0">
              <a:buNone/>
              <a:defRPr sz="933">
                <a:solidFill>
                  <a:schemeClr val="tx1">
                    <a:tint val="75000"/>
                  </a:schemeClr>
                </a:solidFill>
              </a:defRPr>
            </a:lvl7pPr>
            <a:lvl8pPr marL="2133067" indent="0">
              <a:buNone/>
              <a:defRPr sz="933">
                <a:solidFill>
                  <a:schemeClr val="tx1">
                    <a:tint val="75000"/>
                  </a:schemeClr>
                </a:solidFill>
              </a:defRPr>
            </a:lvl8pPr>
            <a:lvl9pPr marL="2437790"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074901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721" y="1066800"/>
            <a:ext cx="2691699" cy="3017309"/>
          </a:xfrm>
        </p:spPr>
        <p:txBody>
          <a:bodyPr/>
          <a:lstStyle>
            <a:lvl1pPr>
              <a:defRPr sz="1866"/>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7993" y="1066800"/>
            <a:ext cx="2691699" cy="3017309"/>
          </a:xfrm>
        </p:spPr>
        <p:txBody>
          <a:bodyPr/>
          <a:lstStyle>
            <a:lvl1pPr>
              <a:defRPr sz="1866"/>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075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721" y="1023409"/>
            <a:ext cx="2692757" cy="426508"/>
          </a:xfrm>
        </p:spPr>
        <p:txBody>
          <a:bodyPr anchor="b"/>
          <a:lstStyle>
            <a:lvl1pPr marL="0" indent="0">
              <a:buNone/>
              <a:defRPr sz="1600" b="1"/>
            </a:lvl1pPr>
            <a:lvl2pPr marL="304724" indent="0">
              <a:buNone/>
              <a:defRPr sz="1333" b="1"/>
            </a:lvl2pPr>
            <a:lvl3pPr marL="609448" indent="0">
              <a:buNone/>
              <a:defRPr sz="1200" b="1"/>
            </a:lvl3pPr>
            <a:lvl4pPr marL="914171" indent="0">
              <a:buNone/>
              <a:defRPr sz="1066" b="1"/>
            </a:lvl4pPr>
            <a:lvl5pPr marL="1218895" indent="0">
              <a:buNone/>
              <a:defRPr sz="1066" b="1"/>
            </a:lvl5pPr>
            <a:lvl6pPr marL="1523619" indent="0">
              <a:buNone/>
              <a:defRPr sz="1066" b="1"/>
            </a:lvl6pPr>
            <a:lvl7pPr marL="1828343" indent="0">
              <a:buNone/>
              <a:defRPr sz="1066" b="1"/>
            </a:lvl7pPr>
            <a:lvl8pPr marL="2133067" indent="0">
              <a:buNone/>
              <a:defRPr sz="1066" b="1"/>
            </a:lvl8pPr>
            <a:lvl9pPr marL="2437790" indent="0">
              <a:buNone/>
              <a:defRPr sz="1066" b="1"/>
            </a:lvl9pPr>
          </a:lstStyle>
          <a:p>
            <a:pPr lvl="0"/>
            <a:r>
              <a:rPr lang="en-US"/>
              <a:t>Click to edit Master text styles</a:t>
            </a:r>
          </a:p>
        </p:txBody>
      </p:sp>
      <p:sp>
        <p:nvSpPr>
          <p:cNvPr id="4" name="Content Placeholder 3"/>
          <p:cNvSpPr>
            <a:spLocks noGrp="1"/>
          </p:cNvSpPr>
          <p:nvPr>
            <p:ph sz="half" idx="2"/>
          </p:nvPr>
        </p:nvSpPr>
        <p:spPr>
          <a:xfrm>
            <a:off x="304721" y="1449917"/>
            <a:ext cx="2692757" cy="2634192"/>
          </a:xfrm>
        </p:spPr>
        <p:txBody>
          <a:bodyPr/>
          <a:lstStyle>
            <a:lvl1pPr>
              <a:defRPr sz="1600"/>
            </a:lvl1pPr>
            <a:lvl2pPr>
              <a:defRPr sz="1333"/>
            </a:lvl2pPr>
            <a:lvl3pPr>
              <a:defRPr sz="1200"/>
            </a:lvl3pPr>
            <a:lvl4pPr>
              <a:defRPr sz="1066"/>
            </a:lvl4pPr>
            <a:lvl5pPr>
              <a:defRPr sz="1066"/>
            </a:lvl5pPr>
            <a:lvl6pPr>
              <a:defRPr sz="1066"/>
            </a:lvl6pPr>
            <a:lvl7pPr>
              <a:defRPr sz="1066"/>
            </a:lvl7pPr>
            <a:lvl8pPr>
              <a:defRPr sz="1066"/>
            </a:lvl8pPr>
            <a:lvl9pPr>
              <a:defRPr sz="10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5877" y="1023409"/>
            <a:ext cx="2693815" cy="426508"/>
          </a:xfrm>
        </p:spPr>
        <p:txBody>
          <a:bodyPr anchor="b"/>
          <a:lstStyle>
            <a:lvl1pPr marL="0" indent="0">
              <a:buNone/>
              <a:defRPr sz="1600" b="1"/>
            </a:lvl1pPr>
            <a:lvl2pPr marL="304724" indent="0">
              <a:buNone/>
              <a:defRPr sz="1333" b="1"/>
            </a:lvl2pPr>
            <a:lvl3pPr marL="609448" indent="0">
              <a:buNone/>
              <a:defRPr sz="1200" b="1"/>
            </a:lvl3pPr>
            <a:lvl4pPr marL="914171" indent="0">
              <a:buNone/>
              <a:defRPr sz="1066" b="1"/>
            </a:lvl4pPr>
            <a:lvl5pPr marL="1218895" indent="0">
              <a:buNone/>
              <a:defRPr sz="1066" b="1"/>
            </a:lvl5pPr>
            <a:lvl6pPr marL="1523619" indent="0">
              <a:buNone/>
              <a:defRPr sz="1066" b="1"/>
            </a:lvl6pPr>
            <a:lvl7pPr marL="1828343" indent="0">
              <a:buNone/>
              <a:defRPr sz="1066" b="1"/>
            </a:lvl7pPr>
            <a:lvl8pPr marL="2133067" indent="0">
              <a:buNone/>
              <a:defRPr sz="1066" b="1"/>
            </a:lvl8pPr>
            <a:lvl9pPr marL="2437790" indent="0">
              <a:buNone/>
              <a:defRPr sz="1066" b="1"/>
            </a:lvl9pPr>
          </a:lstStyle>
          <a:p>
            <a:pPr lvl="0"/>
            <a:r>
              <a:rPr lang="en-US"/>
              <a:t>Click to edit Master text styles</a:t>
            </a:r>
          </a:p>
        </p:txBody>
      </p:sp>
      <p:sp>
        <p:nvSpPr>
          <p:cNvPr id="6" name="Content Placeholder 5"/>
          <p:cNvSpPr>
            <a:spLocks noGrp="1"/>
          </p:cNvSpPr>
          <p:nvPr>
            <p:ph sz="quarter" idx="4"/>
          </p:nvPr>
        </p:nvSpPr>
        <p:spPr>
          <a:xfrm>
            <a:off x="3095877" y="1449917"/>
            <a:ext cx="2693815" cy="2634192"/>
          </a:xfrm>
        </p:spPr>
        <p:txBody>
          <a:bodyPr/>
          <a:lstStyle>
            <a:lvl1pPr>
              <a:defRPr sz="1600"/>
            </a:lvl1pPr>
            <a:lvl2pPr>
              <a:defRPr sz="1333"/>
            </a:lvl2pPr>
            <a:lvl3pPr>
              <a:defRPr sz="1200"/>
            </a:lvl3pPr>
            <a:lvl4pPr>
              <a:defRPr sz="1066"/>
            </a:lvl4pPr>
            <a:lvl5pPr>
              <a:defRPr sz="1066"/>
            </a:lvl5pPr>
            <a:lvl6pPr>
              <a:defRPr sz="1066"/>
            </a:lvl6pPr>
            <a:lvl7pPr>
              <a:defRPr sz="1066"/>
            </a:lvl7pPr>
            <a:lvl8pPr>
              <a:defRPr sz="1066"/>
            </a:lvl8pPr>
            <a:lvl9pPr>
              <a:defRPr sz="10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97877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22826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52794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721" y="182033"/>
            <a:ext cx="2005020"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2746" y="182034"/>
            <a:ext cx="3406946" cy="3902075"/>
          </a:xfrm>
        </p:spPr>
        <p:txBody>
          <a:bodyPr/>
          <a:lstStyle>
            <a:lvl1pPr>
              <a:defRPr sz="2133"/>
            </a:lvl1pPr>
            <a:lvl2pPr>
              <a:defRPr sz="1866"/>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721" y="956734"/>
            <a:ext cx="2005020" cy="3127375"/>
          </a:xfrm>
        </p:spPr>
        <p:txBody>
          <a:bodyPr/>
          <a:lstStyle>
            <a:lvl1pPr marL="0" indent="0">
              <a:buNone/>
              <a:defRPr sz="933"/>
            </a:lvl1pPr>
            <a:lvl2pPr marL="304724" indent="0">
              <a:buNone/>
              <a:defRPr sz="800"/>
            </a:lvl2pPr>
            <a:lvl3pPr marL="609448" indent="0">
              <a:buNone/>
              <a:defRPr sz="667"/>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84583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547" y="3200400"/>
            <a:ext cx="3656648"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547" y="408517"/>
            <a:ext cx="3656648" cy="2743200"/>
          </a:xfrm>
        </p:spPr>
        <p:txBody>
          <a:bodyPr/>
          <a:lstStyle>
            <a:lvl1pPr marL="0" indent="0">
              <a:buNone/>
              <a:defRPr sz="2133"/>
            </a:lvl1pPr>
            <a:lvl2pPr marL="304724" indent="0">
              <a:buNone/>
              <a:defRPr sz="1866"/>
            </a:lvl2pPr>
            <a:lvl3pPr marL="609448" indent="0">
              <a:buNone/>
              <a:defRPr sz="1600"/>
            </a:lvl3pPr>
            <a:lvl4pPr marL="914171" indent="0">
              <a:buNone/>
              <a:defRPr sz="1333"/>
            </a:lvl4pPr>
            <a:lvl5pPr marL="1218895" indent="0">
              <a:buNone/>
              <a:defRPr sz="1333"/>
            </a:lvl5pPr>
            <a:lvl6pPr marL="1523619" indent="0">
              <a:buNone/>
              <a:defRPr sz="1333"/>
            </a:lvl6pPr>
            <a:lvl7pPr marL="1828343" indent="0">
              <a:buNone/>
              <a:defRPr sz="1333"/>
            </a:lvl7pPr>
            <a:lvl8pPr marL="2133067" indent="0">
              <a:buNone/>
              <a:defRPr sz="1333"/>
            </a:lvl8pPr>
            <a:lvl9pPr marL="2437790" indent="0">
              <a:buNone/>
              <a:defRPr sz="1333"/>
            </a:lvl9pPr>
          </a:lstStyle>
          <a:p>
            <a:endParaRPr lang="en-US"/>
          </a:p>
        </p:txBody>
      </p:sp>
      <p:sp>
        <p:nvSpPr>
          <p:cNvPr id="4" name="Text Placeholder 3"/>
          <p:cNvSpPr>
            <a:spLocks noGrp="1"/>
          </p:cNvSpPr>
          <p:nvPr>
            <p:ph type="body" sz="half" idx="2"/>
          </p:nvPr>
        </p:nvSpPr>
        <p:spPr>
          <a:xfrm>
            <a:off x="1194547" y="3578225"/>
            <a:ext cx="3656648" cy="536575"/>
          </a:xfrm>
        </p:spPr>
        <p:txBody>
          <a:bodyPr/>
          <a:lstStyle>
            <a:lvl1pPr marL="0" indent="0">
              <a:buNone/>
              <a:defRPr sz="933"/>
            </a:lvl1pPr>
            <a:lvl2pPr marL="304724" indent="0">
              <a:buNone/>
              <a:defRPr sz="800"/>
            </a:lvl2pPr>
            <a:lvl3pPr marL="609448" indent="0">
              <a:buNone/>
              <a:defRPr sz="667"/>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26261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pn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21" y="183092"/>
            <a:ext cx="5484971"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721" y="1066800"/>
            <a:ext cx="5484971"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720" y="4237567"/>
            <a:ext cx="142203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3/10/2026</a:t>
            </a:fld>
            <a:endParaRPr lang="en-US"/>
          </a:p>
        </p:txBody>
      </p:sp>
      <p:sp>
        <p:nvSpPr>
          <p:cNvPr id="5" name="Footer Placeholder 4"/>
          <p:cNvSpPr>
            <a:spLocks noGrp="1"/>
          </p:cNvSpPr>
          <p:nvPr>
            <p:ph type="ftr" sz="quarter" idx="3"/>
          </p:nvPr>
        </p:nvSpPr>
        <p:spPr>
          <a:xfrm>
            <a:off x="2082258" y="4237567"/>
            <a:ext cx="1929897"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7662" y="4237567"/>
            <a:ext cx="142203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73631344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09448" rtl="0" eaLnBrk="1" latinLnBrk="0" hangingPunct="1">
        <a:spcBef>
          <a:spcPct val="0"/>
        </a:spcBef>
        <a:buNone/>
        <a:defRPr sz="2933" kern="1200">
          <a:solidFill>
            <a:schemeClr val="tx1"/>
          </a:solidFill>
          <a:latin typeface="+mj-lt"/>
          <a:ea typeface="+mj-ea"/>
          <a:cs typeface="+mj-cs"/>
        </a:defRPr>
      </a:lvl1pPr>
    </p:titleStyle>
    <p:bodyStyle>
      <a:lvl1pPr marL="228543" indent="-228543" algn="l" defTabSz="609448"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176" indent="-190452" algn="l" defTabSz="609448" rtl="0" eaLnBrk="1" latinLnBrk="0" hangingPunct="1">
        <a:spcBef>
          <a:spcPct val="20000"/>
        </a:spcBef>
        <a:buFont typeface="Arial" pitchFamily="34" charset="0"/>
        <a:buChar char="–"/>
        <a:defRPr sz="1866" kern="1200">
          <a:solidFill>
            <a:schemeClr val="tx1"/>
          </a:solidFill>
          <a:latin typeface="+mn-lt"/>
          <a:ea typeface="+mn-ea"/>
          <a:cs typeface="+mn-cs"/>
        </a:defRPr>
      </a:lvl2pPr>
      <a:lvl3pPr marL="761810" indent="-152362" algn="l" defTabSz="609448"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533" indent="-152362" algn="l" defTabSz="609448"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257" indent="-152362" algn="l" defTabSz="609448"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5981" indent="-152362" algn="l" defTabSz="609448"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0705" indent="-152362" algn="l" defTabSz="609448"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5429" indent="-152362" algn="l" defTabSz="609448"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152" indent="-152362" algn="l" defTabSz="609448"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7" name="bk object 21"/>
          <p:cNvSpPr/>
          <p:nvPr userDrawn="1"/>
        </p:nvSpPr>
        <p:spPr>
          <a:xfrm>
            <a:off x="4" y="7"/>
            <a:ext cx="12200917" cy="913933"/>
          </a:xfrm>
          <a:custGeom>
            <a:avLst/>
            <a:gdLst/>
            <a:ahLst/>
            <a:cxnLst/>
            <a:rect l="l" t="t" r="r" b="b"/>
            <a:pathLst>
              <a:path w="16033115" h="770255">
                <a:moveTo>
                  <a:pt x="0" y="770175"/>
                </a:moveTo>
                <a:lnTo>
                  <a:pt x="16032639" y="770175"/>
                </a:lnTo>
                <a:lnTo>
                  <a:pt x="16032639" y="0"/>
                </a:lnTo>
                <a:lnTo>
                  <a:pt x="0" y="0"/>
                </a:lnTo>
                <a:lnTo>
                  <a:pt x="0" y="770175"/>
                </a:lnTo>
                <a:close/>
              </a:path>
            </a:pathLst>
          </a:custGeom>
          <a:solidFill>
            <a:srgbClr val="012C61"/>
          </a:solidFill>
        </p:spPr>
        <p:txBody>
          <a:bodyPr wrap="square" lIns="0" tIns="0" rIns="0" bIns="0" rtlCol="0"/>
          <a:lstStyle/>
          <a:p>
            <a:endParaRPr sz="2399"/>
          </a:p>
        </p:txBody>
      </p:sp>
      <p:sp>
        <p:nvSpPr>
          <p:cNvPr id="2" name="Title Placeholder 1"/>
          <p:cNvSpPr>
            <a:spLocks noGrp="1"/>
          </p:cNvSpPr>
          <p:nvPr>
            <p:ph type="title"/>
          </p:nvPr>
        </p:nvSpPr>
        <p:spPr>
          <a:xfrm>
            <a:off x="609441" y="147950"/>
            <a:ext cx="10969943" cy="1257300"/>
          </a:xfrm>
          <a:prstGeom prst="rect">
            <a:avLst/>
          </a:prstGeom>
        </p:spPr>
        <p:txBody>
          <a:bodyPr vert="horz" lIns="91440" tIns="45720" rIns="91440" bIns="45720" rtlCol="0" anchor="t" anchorCtr="0">
            <a:noAutofit/>
          </a:bodyPr>
          <a:lstStyle/>
          <a:p>
            <a:r>
              <a:rPr lang="en-AU" dirty="0"/>
              <a:t>Click To Insert Titles</a:t>
            </a:r>
            <a:endParaRPr lang="en-US" dirty="0"/>
          </a:p>
        </p:txBody>
      </p:sp>
      <p:sp>
        <p:nvSpPr>
          <p:cNvPr id="3" name="Text Placeholder 2"/>
          <p:cNvSpPr>
            <a:spLocks noGrp="1"/>
          </p:cNvSpPr>
          <p:nvPr>
            <p:ph type="body" idx="1"/>
          </p:nvPr>
        </p:nvSpPr>
        <p:spPr>
          <a:xfrm>
            <a:off x="609441" y="1600202"/>
            <a:ext cx="10969943" cy="4525963"/>
          </a:xfrm>
          <a:prstGeom prst="rect">
            <a:avLst/>
          </a:prstGeom>
        </p:spPr>
        <p:txBody>
          <a:bodyPr vert="horz" lIns="91440" tIns="45720" rIns="91440" bIns="45720" rtlCol="0">
            <a:normAutofit/>
          </a:bodyPr>
          <a:lstStyle/>
          <a:p>
            <a:pPr lvl="0"/>
            <a:r>
              <a:rPr lang="en-AU" dirty="0"/>
              <a:t>Click to insert text</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4" name="Date Placeholder 3"/>
          <p:cNvSpPr>
            <a:spLocks noGrp="1"/>
          </p:cNvSpPr>
          <p:nvPr>
            <p:ph type="dt" sz="half" idx="2"/>
          </p:nvPr>
        </p:nvSpPr>
        <p:spPr>
          <a:xfrm>
            <a:off x="609441" y="6356352"/>
            <a:ext cx="2844059" cy="365125"/>
          </a:xfrm>
          <a:prstGeom prst="rect">
            <a:avLst/>
          </a:prstGeom>
        </p:spPr>
        <p:txBody>
          <a:bodyPr vert="horz" lIns="91440" tIns="45720" rIns="91440" bIns="45720" rtlCol="0" anchor="ctr"/>
          <a:lstStyle>
            <a:lvl1pPr algn="l">
              <a:defRPr sz="1467">
                <a:solidFill>
                  <a:schemeClr val="tx1">
                    <a:tint val="75000"/>
                  </a:schemeClr>
                </a:solidFill>
                <a:latin typeface="Arial"/>
                <a:cs typeface="Arial"/>
              </a:defRPr>
            </a:lvl1pPr>
          </a:lstStyle>
          <a:p>
            <a:fld id="{66022DDC-E94C-F542-BB91-26EEA0C641C9}" type="datetimeFigureOut">
              <a:rPr lang="en-US" smtClean="0"/>
              <a:pPr/>
              <a:t>3/11/2026</a:t>
            </a:fld>
            <a:endParaRPr lang="en-US" dirty="0"/>
          </a:p>
        </p:txBody>
      </p:sp>
      <p:sp>
        <p:nvSpPr>
          <p:cNvPr id="7" name="Rectangle 6"/>
          <p:cNvSpPr/>
          <p:nvPr userDrawn="1"/>
        </p:nvSpPr>
        <p:spPr>
          <a:xfrm>
            <a:off x="-2605683" y="5"/>
            <a:ext cx="2462067" cy="958106"/>
          </a:xfrm>
          <a:prstGeom prst="rect">
            <a:avLst/>
          </a:prstGeom>
          <a:noFill/>
        </p:spPr>
        <p:txBody>
          <a:bodyPr wrap="square" lIns="95376" tIns="47688" rIns="95376" bIns="47688" rtlCol="0">
            <a:spAutoFit/>
          </a:bodyPr>
          <a:lstStyle/>
          <a:p>
            <a:pPr marL="0" lvl="1"/>
            <a:r>
              <a:rPr lang="en-US" sz="800" dirty="0">
                <a:latin typeface="Arial"/>
                <a:cs typeface="Arial"/>
              </a:rPr>
              <a:t>These bullet levels and their according fonts, colour, size, line spacing etc. are all set on the Master slide so you don’t have to alter them. To switch between these styles use the </a:t>
            </a:r>
            <a:r>
              <a:rPr lang="en-US" sz="800" b="1" dirty="0">
                <a:latin typeface="Arial"/>
                <a:cs typeface="Arial"/>
              </a:rPr>
              <a:t>I</a:t>
            </a:r>
            <a:r>
              <a:rPr lang="en-US" sz="800" b="1" i="1" dirty="0">
                <a:latin typeface="Arial"/>
                <a:cs typeface="Arial"/>
              </a:rPr>
              <a:t>ncrease List Level </a:t>
            </a:r>
            <a:r>
              <a:rPr lang="en-US" sz="800" dirty="0">
                <a:latin typeface="Arial"/>
                <a:cs typeface="Arial"/>
              </a:rPr>
              <a:t>and </a:t>
            </a:r>
            <a:r>
              <a:rPr lang="en-US" sz="800" b="1" i="1" dirty="0">
                <a:latin typeface="Arial"/>
                <a:cs typeface="Arial"/>
              </a:rPr>
              <a:t>Decrease List Level </a:t>
            </a:r>
            <a:r>
              <a:rPr lang="en-US" sz="800" dirty="0">
                <a:latin typeface="Arial"/>
                <a:cs typeface="Arial"/>
              </a:rPr>
              <a:t>arrows on your toolbar. This will save time and effort and keep your presentation consistent.</a:t>
            </a:r>
            <a:endParaRPr lang="en-AU" sz="800" dirty="0">
              <a:latin typeface="Arial"/>
              <a:cs typeface="Arial"/>
            </a:endParaRPr>
          </a:p>
        </p:txBody>
      </p:sp>
      <p:pic>
        <p:nvPicPr>
          <p:cNvPr id="8" name="Picture 7"/>
          <p:cNvPicPr>
            <a:picLocks noChangeAspect="1"/>
          </p:cNvPicPr>
          <p:nvPr userDrawn="1"/>
        </p:nvPicPr>
        <p:blipFill rotWithShape="1">
          <a:blip r:embed="rId11" cstate="screen">
            <a:extLst>
              <a:ext uri="{28A0092B-C50C-407E-A947-70E740481C1C}">
                <a14:useLocalDpi xmlns:a14="http://schemas.microsoft.com/office/drawing/2010/main"/>
              </a:ext>
            </a:extLst>
          </a:blip>
          <a:srcRect/>
          <a:stretch/>
        </p:blipFill>
        <p:spPr>
          <a:xfrm>
            <a:off x="-2509783" y="968411"/>
            <a:ext cx="2205786" cy="742961"/>
          </a:xfrm>
          <a:prstGeom prst="rect">
            <a:avLst/>
          </a:prstGeom>
        </p:spPr>
      </p:pic>
      <p:sp>
        <p:nvSpPr>
          <p:cNvPr id="9" name="Rounded Rectangle 8"/>
          <p:cNvSpPr/>
          <p:nvPr userDrawn="1"/>
        </p:nvSpPr>
        <p:spPr>
          <a:xfrm>
            <a:off x="-1704552" y="994328"/>
            <a:ext cx="651423" cy="311007"/>
          </a:xfrm>
          <a:prstGeom prst="roundRect">
            <a:avLst/>
          </a:prstGeom>
          <a:solidFill>
            <a:srgbClr val="00A3E1">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lIns="95376" tIns="47688" rIns="95376" bIns="47688" rtlCol="0" anchor="ctr"/>
          <a:lstStyle/>
          <a:p>
            <a:pPr algn="ctr"/>
            <a:endParaRPr lang="en-AU" sz="2399" dirty="0"/>
          </a:p>
        </p:txBody>
      </p:sp>
      <p:sp>
        <p:nvSpPr>
          <p:cNvPr id="10" name="Text Placeholder 3"/>
          <p:cNvSpPr txBox="1">
            <a:spLocks/>
          </p:cNvSpPr>
          <p:nvPr userDrawn="1"/>
        </p:nvSpPr>
        <p:spPr>
          <a:xfrm>
            <a:off x="-2605683" y="1826255"/>
            <a:ext cx="2462067" cy="5031748"/>
          </a:xfrm>
          <a:prstGeom prst="rect">
            <a:avLst/>
          </a:prstGeom>
        </p:spPr>
        <p:txBody>
          <a:bodyPr lIns="95376" tIns="47688" rIns="95376" bIns="47688"/>
          <a:lstStyle>
            <a:lvl1pPr marL="0" indent="0" algn="l" defTabSz="1043056" rtl="0" eaLnBrk="1" latinLnBrk="0" hangingPunct="1">
              <a:lnSpc>
                <a:spcPts val="1700"/>
              </a:lnSpc>
              <a:spcBef>
                <a:spcPts val="0"/>
              </a:spcBef>
              <a:spcAft>
                <a:spcPts val="600"/>
              </a:spcAft>
              <a:buFont typeface="Arial" panose="020B0604020202020204" pitchFamily="34" charset="0"/>
              <a:buNone/>
              <a:defRPr sz="1400" b="1" kern="1200">
                <a:solidFill>
                  <a:schemeClr val="accent2"/>
                </a:solidFill>
                <a:latin typeface="+mn-lt"/>
                <a:ea typeface="+mn-ea"/>
                <a:cs typeface="+mn-cs"/>
              </a:defRPr>
            </a:lvl1pPr>
            <a:lvl2pPr marL="0" indent="0" algn="l" defTabSz="1043056" rtl="0" eaLnBrk="1" latinLnBrk="0" hangingPunct="1">
              <a:lnSpc>
                <a:spcPts val="1600"/>
              </a:lnSpc>
              <a:spcBef>
                <a:spcPts val="0"/>
              </a:spcBef>
              <a:spcAft>
                <a:spcPts val="600"/>
              </a:spcAft>
              <a:buFont typeface="Arial" panose="020B0604020202020204" pitchFamily="34" charset="0"/>
              <a:buNone/>
              <a:defRPr sz="1300" kern="1200">
                <a:solidFill>
                  <a:schemeClr val="tx1"/>
                </a:solidFill>
                <a:latin typeface="+mn-lt"/>
                <a:ea typeface="+mn-ea"/>
                <a:cs typeface="+mn-cs"/>
              </a:defRPr>
            </a:lvl2pPr>
            <a:lvl3pPr marL="250825" indent="-250825" algn="l" defTabSz="1043056" rtl="0" eaLnBrk="1" latinLnBrk="0" hangingPunct="1">
              <a:lnSpc>
                <a:spcPts val="1600"/>
              </a:lnSpc>
              <a:spcBef>
                <a:spcPts val="0"/>
              </a:spcBef>
              <a:spcAft>
                <a:spcPts val="600"/>
              </a:spcAft>
              <a:buClr>
                <a:schemeClr val="accent2"/>
              </a:buClr>
              <a:buFont typeface="Wingdings" panose="05000000000000000000" pitchFamily="2" charset="2"/>
              <a:buChar char=""/>
              <a:defRPr sz="1300" kern="1200">
                <a:solidFill>
                  <a:schemeClr val="tx1"/>
                </a:solidFill>
                <a:latin typeface="+mn-lt"/>
                <a:ea typeface="+mn-ea"/>
                <a:cs typeface="+mn-cs"/>
              </a:defRPr>
            </a:lvl3pPr>
            <a:lvl4pPr marL="504000" indent="-252000" algn="l" defTabSz="1043056" rtl="0" eaLnBrk="1" latinLnBrk="0" hangingPunct="1">
              <a:lnSpc>
                <a:spcPts val="1600"/>
              </a:lnSpc>
              <a:spcBef>
                <a:spcPts val="0"/>
              </a:spcBef>
              <a:spcAft>
                <a:spcPts val="600"/>
              </a:spcAft>
              <a:buClr>
                <a:schemeClr val="accent2"/>
              </a:buClr>
              <a:buFont typeface="Wingdings" panose="05000000000000000000" pitchFamily="2" charset="2"/>
              <a:buChar char=""/>
              <a:defRPr sz="1300" kern="1200">
                <a:solidFill>
                  <a:schemeClr val="tx1"/>
                </a:solidFill>
                <a:latin typeface="+mn-lt"/>
                <a:ea typeface="+mn-ea"/>
                <a:cs typeface="+mn-cs"/>
              </a:defRPr>
            </a:lvl4pPr>
            <a:lvl5pPr marL="756000" indent="-252000" algn="l" defTabSz="1043056" rtl="0" eaLnBrk="1" latinLnBrk="0" hangingPunct="1">
              <a:lnSpc>
                <a:spcPts val="1600"/>
              </a:lnSpc>
              <a:spcBef>
                <a:spcPts val="0"/>
              </a:spcBef>
              <a:spcAft>
                <a:spcPts val="600"/>
              </a:spcAft>
              <a:buClr>
                <a:schemeClr val="accent2"/>
              </a:buClr>
              <a:buFont typeface="Wingdings" panose="05000000000000000000" pitchFamily="2" charset="2"/>
              <a:buChar char=""/>
              <a:defRPr sz="1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nSpc>
                <a:spcPct val="100000"/>
              </a:lnSpc>
            </a:pPr>
            <a:r>
              <a:rPr lang="en-US" sz="800" dirty="0">
                <a:solidFill>
                  <a:srgbClr val="012C61"/>
                </a:solidFill>
                <a:latin typeface="Arial"/>
                <a:cs typeface="Arial"/>
              </a:rPr>
              <a:t>Text and bullet levels</a:t>
            </a:r>
          </a:p>
          <a:p>
            <a:pPr lvl="1">
              <a:lnSpc>
                <a:spcPct val="100000"/>
              </a:lnSpc>
            </a:pPr>
            <a:r>
              <a:rPr lang="en-US" sz="800" dirty="0">
                <a:latin typeface="Arial"/>
                <a:cs typeface="Arial"/>
              </a:rPr>
              <a:t>There are 5 text styles set in this template using the content placeholders:</a:t>
            </a:r>
          </a:p>
          <a:p>
            <a:pPr lvl="2">
              <a:lnSpc>
                <a:spcPct val="100000"/>
              </a:lnSpc>
            </a:pPr>
            <a:r>
              <a:rPr lang="en-US" sz="800" b="1" dirty="0">
                <a:latin typeface="Arial"/>
                <a:cs typeface="Arial"/>
              </a:rPr>
              <a:t>Level 1: The sub-heading – </a:t>
            </a:r>
            <a:br>
              <a:rPr lang="en-US" sz="800" dirty="0">
                <a:latin typeface="Arial"/>
                <a:cs typeface="Arial"/>
              </a:rPr>
            </a:br>
            <a:r>
              <a:rPr lang="en-US" sz="800" dirty="0">
                <a:latin typeface="Arial"/>
                <a:cs typeface="Arial"/>
              </a:rPr>
              <a:t>Arial , Bold</a:t>
            </a:r>
            <a:r>
              <a:rPr lang="en-US" sz="800" baseline="0" dirty="0">
                <a:latin typeface="Arial"/>
                <a:cs typeface="Arial"/>
              </a:rPr>
              <a:t> 14</a:t>
            </a:r>
            <a:r>
              <a:rPr lang="en-US" sz="800" dirty="0">
                <a:latin typeface="Arial"/>
                <a:cs typeface="Arial"/>
              </a:rPr>
              <a:t>pt, Accent 2</a:t>
            </a:r>
          </a:p>
          <a:p>
            <a:pPr lvl="2">
              <a:lnSpc>
                <a:spcPct val="100000"/>
              </a:lnSpc>
            </a:pPr>
            <a:r>
              <a:rPr lang="en-US" sz="800" b="1" dirty="0">
                <a:latin typeface="Arial"/>
                <a:cs typeface="Arial"/>
              </a:rPr>
              <a:t>Level 2: Body text – </a:t>
            </a:r>
            <a:br>
              <a:rPr lang="en-US" sz="800" dirty="0">
                <a:latin typeface="Arial"/>
                <a:cs typeface="Arial"/>
              </a:rPr>
            </a:br>
            <a:r>
              <a:rPr lang="en-US" sz="800" dirty="0">
                <a:latin typeface="Arial"/>
                <a:cs typeface="Arial"/>
              </a:rPr>
              <a:t>Text without bullet point suitable for an introductory paragraph or larger paragraphs of text</a:t>
            </a:r>
          </a:p>
          <a:p>
            <a:pPr lvl="2">
              <a:lnSpc>
                <a:spcPct val="100000"/>
              </a:lnSpc>
            </a:pPr>
            <a:r>
              <a:rPr lang="en-US" sz="800" b="1" dirty="0">
                <a:latin typeface="Arial"/>
                <a:cs typeface="Arial"/>
              </a:rPr>
              <a:t>Level 3:  First level  bullet – </a:t>
            </a:r>
            <a:br>
              <a:rPr lang="en-US" sz="800" b="1" dirty="0">
                <a:latin typeface="Arial"/>
                <a:cs typeface="Arial"/>
              </a:rPr>
            </a:br>
            <a:r>
              <a:rPr lang="en-US" sz="800" dirty="0">
                <a:latin typeface="Arial"/>
                <a:cs typeface="Arial"/>
              </a:rPr>
              <a:t>Bulleted text level used to make short, succinct points</a:t>
            </a:r>
          </a:p>
          <a:p>
            <a:pPr lvl="2">
              <a:lnSpc>
                <a:spcPct val="100000"/>
              </a:lnSpc>
            </a:pPr>
            <a:r>
              <a:rPr lang="en-US" sz="800" b="1" dirty="0">
                <a:latin typeface="Arial"/>
                <a:cs typeface="Arial"/>
              </a:rPr>
              <a:t>Level 4: Second level  bullet – </a:t>
            </a:r>
            <a:br>
              <a:rPr lang="en-US" sz="800" b="1" dirty="0">
                <a:latin typeface="Arial"/>
                <a:cs typeface="Arial"/>
              </a:rPr>
            </a:br>
            <a:r>
              <a:rPr lang="en-US" sz="800" dirty="0">
                <a:latin typeface="Arial"/>
                <a:cs typeface="Arial"/>
              </a:rPr>
              <a:t>indented from previous bullet </a:t>
            </a:r>
          </a:p>
          <a:p>
            <a:pPr lvl="2">
              <a:lnSpc>
                <a:spcPct val="100000"/>
              </a:lnSpc>
            </a:pPr>
            <a:r>
              <a:rPr lang="en-US" sz="800" b="1" dirty="0">
                <a:latin typeface="Arial"/>
                <a:cs typeface="Arial"/>
              </a:rPr>
              <a:t>Level 5:  Third level  bullet – </a:t>
            </a:r>
            <a:br>
              <a:rPr lang="en-US" sz="800" b="1" dirty="0">
                <a:latin typeface="Arial"/>
                <a:cs typeface="Arial"/>
              </a:rPr>
            </a:br>
            <a:r>
              <a:rPr lang="en-US" sz="800" dirty="0">
                <a:latin typeface="Arial"/>
                <a:cs typeface="Arial"/>
              </a:rPr>
              <a:t>indented from previous bullet</a:t>
            </a:r>
          </a:p>
        </p:txBody>
      </p:sp>
      <p:sp>
        <p:nvSpPr>
          <p:cNvPr id="13" name="TextBox 12"/>
          <p:cNvSpPr txBox="1"/>
          <p:nvPr userDrawn="1"/>
        </p:nvSpPr>
        <p:spPr>
          <a:xfrm>
            <a:off x="12348843" y="-63497"/>
            <a:ext cx="1250441" cy="211441"/>
          </a:xfrm>
          <a:prstGeom prst="rect">
            <a:avLst/>
          </a:prstGeom>
          <a:noFill/>
        </p:spPr>
        <p:txBody>
          <a:bodyPr wrap="square" lIns="95376" tIns="47688" rIns="95376" bIns="47688" rtlCol="0">
            <a:noAutofit/>
          </a:bodyPr>
          <a:lstStyle/>
          <a:p>
            <a:r>
              <a:rPr lang="en-AU" sz="933" b="1" dirty="0">
                <a:latin typeface="Arial"/>
                <a:cs typeface="Arial"/>
              </a:rPr>
              <a:t>Colour Palette</a:t>
            </a:r>
          </a:p>
          <a:p>
            <a:endParaRPr lang="en-AU" sz="933" b="0" baseline="0" dirty="0"/>
          </a:p>
          <a:p>
            <a:endParaRPr lang="en-AU" sz="933" b="0" baseline="0" dirty="0"/>
          </a:p>
          <a:p>
            <a:endParaRPr lang="en-AU" sz="933" b="0" baseline="0" dirty="0"/>
          </a:p>
          <a:p>
            <a:endParaRPr lang="en-AU" sz="933" b="0" baseline="0" dirty="0"/>
          </a:p>
          <a:p>
            <a:endParaRPr lang="en-AU" sz="933" b="0" baseline="0" dirty="0"/>
          </a:p>
        </p:txBody>
      </p:sp>
      <p:sp>
        <p:nvSpPr>
          <p:cNvPr id="14" name="TextBox 13"/>
          <p:cNvSpPr txBox="1"/>
          <p:nvPr userDrawn="1"/>
        </p:nvSpPr>
        <p:spPr>
          <a:xfrm>
            <a:off x="12462129" y="342542"/>
            <a:ext cx="718102" cy="571404"/>
          </a:xfrm>
          <a:prstGeom prst="rect">
            <a:avLst/>
          </a:prstGeom>
          <a:solidFill>
            <a:srgbClr val="14509F"/>
          </a:solidFill>
        </p:spPr>
        <p:txBody>
          <a:bodyPr wrap="square" lIns="95376" tIns="93873" rIns="95376" bIns="93873" rtlCol="0" anchor="ctr">
            <a:noAutofit/>
          </a:bodyPr>
          <a:lstStyle/>
          <a:p>
            <a:pPr>
              <a:lnSpc>
                <a:spcPct val="90000"/>
              </a:lnSpc>
            </a:pPr>
            <a:endParaRPr lang="en-AU" sz="933" dirty="0">
              <a:solidFill>
                <a:schemeClr val="tx1"/>
              </a:solidFill>
            </a:endParaRPr>
          </a:p>
        </p:txBody>
      </p:sp>
      <p:sp>
        <p:nvSpPr>
          <p:cNvPr id="16" name="TextBox 15"/>
          <p:cNvSpPr txBox="1"/>
          <p:nvPr userDrawn="1"/>
        </p:nvSpPr>
        <p:spPr>
          <a:xfrm>
            <a:off x="13662118" y="342542"/>
            <a:ext cx="718102" cy="571404"/>
          </a:xfrm>
          <a:prstGeom prst="rect">
            <a:avLst/>
          </a:prstGeom>
          <a:solidFill>
            <a:srgbClr val="032C62"/>
          </a:solidFill>
        </p:spPr>
        <p:txBody>
          <a:bodyPr wrap="square" lIns="95376" tIns="93873" rIns="95376" bIns="93873" rtlCol="0" anchor="ctr">
            <a:noAutofit/>
          </a:bodyPr>
          <a:lstStyle/>
          <a:p>
            <a:pPr>
              <a:lnSpc>
                <a:spcPct val="90000"/>
              </a:lnSpc>
            </a:pPr>
            <a:endParaRPr lang="en-AU" sz="933" dirty="0">
              <a:solidFill>
                <a:schemeClr val="tx1"/>
              </a:solidFill>
            </a:endParaRPr>
          </a:p>
        </p:txBody>
      </p:sp>
      <p:sp>
        <p:nvSpPr>
          <p:cNvPr id="17" name="TextBox 16"/>
          <p:cNvSpPr txBox="1"/>
          <p:nvPr userDrawn="1"/>
        </p:nvSpPr>
        <p:spPr>
          <a:xfrm>
            <a:off x="12472987" y="1180534"/>
            <a:ext cx="718102" cy="571404"/>
          </a:xfrm>
          <a:prstGeom prst="rect">
            <a:avLst/>
          </a:prstGeom>
          <a:solidFill>
            <a:srgbClr val="438AE0"/>
          </a:solidFill>
        </p:spPr>
        <p:txBody>
          <a:bodyPr wrap="square" lIns="95376" tIns="93873" rIns="95376" bIns="93873" rtlCol="0" anchor="ctr">
            <a:noAutofit/>
          </a:bodyPr>
          <a:lstStyle/>
          <a:p>
            <a:pPr>
              <a:lnSpc>
                <a:spcPct val="90000"/>
              </a:lnSpc>
            </a:pPr>
            <a:endParaRPr lang="en-AU" sz="933" dirty="0">
              <a:solidFill>
                <a:schemeClr val="bg1"/>
              </a:solidFill>
            </a:endParaRPr>
          </a:p>
        </p:txBody>
      </p:sp>
      <p:sp>
        <p:nvSpPr>
          <p:cNvPr id="18" name="TextBox 17"/>
          <p:cNvSpPr txBox="1"/>
          <p:nvPr userDrawn="1"/>
        </p:nvSpPr>
        <p:spPr>
          <a:xfrm>
            <a:off x="13672977" y="1180534"/>
            <a:ext cx="718102" cy="571404"/>
          </a:xfrm>
          <a:prstGeom prst="rect">
            <a:avLst/>
          </a:prstGeom>
          <a:solidFill>
            <a:srgbClr val="70BD11"/>
          </a:solidFill>
        </p:spPr>
        <p:txBody>
          <a:bodyPr wrap="square" lIns="95376" tIns="93873" rIns="95376" bIns="93873" rtlCol="0" anchor="ctr">
            <a:noAutofit/>
          </a:bodyPr>
          <a:lstStyle/>
          <a:p>
            <a:pPr>
              <a:lnSpc>
                <a:spcPct val="90000"/>
              </a:lnSpc>
            </a:pPr>
            <a:endParaRPr lang="en-AU" sz="933" dirty="0">
              <a:solidFill>
                <a:schemeClr val="bg1"/>
              </a:solidFill>
            </a:endParaRPr>
          </a:p>
        </p:txBody>
      </p:sp>
      <p:sp>
        <p:nvSpPr>
          <p:cNvPr id="19" name="TextBox 18"/>
          <p:cNvSpPr txBox="1"/>
          <p:nvPr userDrawn="1"/>
        </p:nvSpPr>
        <p:spPr>
          <a:xfrm>
            <a:off x="12472987" y="2182669"/>
            <a:ext cx="718102" cy="571404"/>
          </a:xfrm>
          <a:prstGeom prst="rect">
            <a:avLst/>
          </a:prstGeom>
          <a:solidFill>
            <a:srgbClr val="FB7F1A"/>
          </a:solidFill>
        </p:spPr>
        <p:txBody>
          <a:bodyPr wrap="square" lIns="95376" tIns="93873" rIns="95376" bIns="93873" rtlCol="0" anchor="ctr">
            <a:noAutofit/>
          </a:bodyPr>
          <a:lstStyle/>
          <a:p>
            <a:pPr>
              <a:lnSpc>
                <a:spcPct val="90000"/>
              </a:lnSpc>
            </a:pPr>
            <a:endParaRPr lang="en-AU" sz="933" dirty="0">
              <a:solidFill>
                <a:schemeClr val="bg1"/>
              </a:solidFill>
            </a:endParaRPr>
          </a:p>
        </p:txBody>
      </p:sp>
      <p:sp>
        <p:nvSpPr>
          <p:cNvPr id="20" name="TextBox 19"/>
          <p:cNvSpPr txBox="1"/>
          <p:nvPr userDrawn="1"/>
        </p:nvSpPr>
        <p:spPr>
          <a:xfrm>
            <a:off x="13672977" y="2182669"/>
            <a:ext cx="718102" cy="571404"/>
          </a:xfrm>
          <a:prstGeom prst="rect">
            <a:avLst/>
          </a:prstGeom>
          <a:solidFill>
            <a:srgbClr val="DDDDDD"/>
          </a:solidFill>
        </p:spPr>
        <p:txBody>
          <a:bodyPr wrap="square" lIns="95376" tIns="93873" rIns="95376" bIns="93873" rtlCol="0" anchor="ctr">
            <a:noAutofit/>
          </a:bodyPr>
          <a:lstStyle/>
          <a:p>
            <a:pPr>
              <a:lnSpc>
                <a:spcPct val="90000"/>
              </a:lnSpc>
            </a:pPr>
            <a:endParaRPr lang="en-AU" sz="933" dirty="0">
              <a:solidFill>
                <a:schemeClr val="bg1"/>
              </a:solidFill>
            </a:endParaRPr>
          </a:p>
        </p:txBody>
      </p:sp>
    </p:spTree>
    <p:extLst>
      <p:ext uri="{BB962C8B-B14F-4D97-AF65-F5344CB8AC3E}">
        <p14:creationId xmlns:p14="http://schemas.microsoft.com/office/powerpoint/2010/main" val="301647769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Lst>
  <p:txStyles>
    <p:titleStyle>
      <a:lvl1pPr algn="l" defTabSz="609387" rtl="0" eaLnBrk="1" latinLnBrk="0" hangingPunct="1">
        <a:spcBef>
          <a:spcPct val="0"/>
        </a:spcBef>
        <a:buNone/>
        <a:defRPr sz="3732" b="0" kern="1200">
          <a:solidFill>
            <a:schemeClr val="bg1"/>
          </a:solidFill>
          <a:latin typeface="Arial Black"/>
          <a:ea typeface="+mj-ea"/>
          <a:cs typeface="Arial Black"/>
        </a:defRPr>
      </a:lvl1pPr>
    </p:titleStyle>
    <p:bodyStyle>
      <a:lvl1pPr marL="0" indent="0" algn="l" defTabSz="609387" rtl="0" eaLnBrk="1" latinLnBrk="0" hangingPunct="1">
        <a:spcBef>
          <a:spcPct val="20000"/>
        </a:spcBef>
        <a:buFont typeface="Arial"/>
        <a:buNone/>
        <a:defRPr sz="2399" b="1" kern="1200">
          <a:solidFill>
            <a:schemeClr val="tx1"/>
          </a:solidFill>
          <a:latin typeface="Arial"/>
          <a:ea typeface="+mn-ea"/>
          <a:cs typeface="Arial"/>
        </a:defRPr>
      </a:lvl1pPr>
      <a:lvl2pPr marL="609387" indent="0" algn="l" defTabSz="609387" rtl="0" eaLnBrk="1" latinLnBrk="0" hangingPunct="1">
        <a:spcBef>
          <a:spcPct val="20000"/>
        </a:spcBef>
        <a:buFont typeface="Arial"/>
        <a:buNone/>
        <a:defRPr sz="1866" kern="1200">
          <a:solidFill>
            <a:schemeClr val="tx1"/>
          </a:solidFill>
          <a:latin typeface="Arial"/>
          <a:ea typeface="+mn-ea"/>
          <a:cs typeface="Arial"/>
        </a:defRPr>
      </a:lvl2pPr>
      <a:lvl3pPr marL="1599641" indent="-380868" algn="l" defTabSz="609387" rtl="0" eaLnBrk="1" latinLnBrk="0" hangingPunct="1">
        <a:spcBef>
          <a:spcPct val="20000"/>
        </a:spcBef>
        <a:buFont typeface="Arial"/>
        <a:buChar char="•"/>
        <a:defRPr sz="1866" kern="1200">
          <a:solidFill>
            <a:schemeClr val="tx1"/>
          </a:solidFill>
          <a:latin typeface="Arial"/>
          <a:ea typeface="+mn-ea"/>
          <a:cs typeface="Arial"/>
        </a:defRPr>
      </a:lvl3pPr>
      <a:lvl4pPr marL="2209027" indent="-380868" algn="l" defTabSz="609387" rtl="0" eaLnBrk="1" latinLnBrk="0" hangingPunct="1">
        <a:spcBef>
          <a:spcPct val="20000"/>
        </a:spcBef>
        <a:buFont typeface="Arial"/>
        <a:buChar char="•"/>
        <a:defRPr sz="1866" kern="1200">
          <a:solidFill>
            <a:schemeClr val="tx1"/>
          </a:solidFill>
          <a:latin typeface="Arial"/>
          <a:ea typeface="+mn-ea"/>
          <a:cs typeface="Arial"/>
        </a:defRPr>
      </a:lvl4pPr>
      <a:lvl5pPr marL="2818414" indent="-380868" algn="l" defTabSz="609387" rtl="0" eaLnBrk="1" latinLnBrk="0" hangingPunct="1">
        <a:spcBef>
          <a:spcPct val="20000"/>
        </a:spcBef>
        <a:buFont typeface="Arial"/>
        <a:buChar char="•"/>
        <a:defRPr sz="1866" kern="1200">
          <a:solidFill>
            <a:schemeClr val="tx1"/>
          </a:solidFill>
          <a:latin typeface="Arial"/>
          <a:ea typeface="+mn-ea"/>
          <a:cs typeface="Arial"/>
        </a:defRPr>
      </a:lvl5pPr>
      <a:lvl6pPr marL="3351626" indent="-304693" algn="l" defTabSz="609387" rtl="0" eaLnBrk="1" latinLnBrk="0" hangingPunct="1">
        <a:spcBef>
          <a:spcPct val="20000"/>
        </a:spcBef>
        <a:buFont typeface="Arial"/>
        <a:buChar char="•"/>
        <a:defRPr sz="2666" kern="1200">
          <a:solidFill>
            <a:schemeClr val="tx1"/>
          </a:solidFill>
          <a:latin typeface="+mn-lt"/>
          <a:ea typeface="+mn-ea"/>
          <a:cs typeface="+mn-cs"/>
        </a:defRPr>
      </a:lvl6pPr>
      <a:lvl7pPr marL="3961013" indent="-304693" algn="l" defTabSz="609387" rtl="0" eaLnBrk="1" latinLnBrk="0" hangingPunct="1">
        <a:spcBef>
          <a:spcPct val="20000"/>
        </a:spcBef>
        <a:buFont typeface="Arial"/>
        <a:buChar char="•"/>
        <a:defRPr sz="2666" kern="1200">
          <a:solidFill>
            <a:schemeClr val="tx1"/>
          </a:solidFill>
          <a:latin typeface="+mn-lt"/>
          <a:ea typeface="+mn-ea"/>
          <a:cs typeface="+mn-cs"/>
        </a:defRPr>
      </a:lvl7pPr>
      <a:lvl8pPr marL="4570399" indent="-304693" algn="l" defTabSz="609387" rtl="0" eaLnBrk="1" latinLnBrk="0" hangingPunct="1">
        <a:spcBef>
          <a:spcPct val="20000"/>
        </a:spcBef>
        <a:buFont typeface="Arial"/>
        <a:buChar char="•"/>
        <a:defRPr sz="2666" kern="1200">
          <a:solidFill>
            <a:schemeClr val="tx1"/>
          </a:solidFill>
          <a:latin typeface="+mn-lt"/>
          <a:ea typeface="+mn-ea"/>
          <a:cs typeface="+mn-cs"/>
        </a:defRPr>
      </a:lvl8pPr>
      <a:lvl9pPr marL="5179787" indent="-304693" algn="l" defTabSz="609387" rtl="0" eaLnBrk="1" latinLnBrk="0" hangingPunct="1">
        <a:spcBef>
          <a:spcPct val="20000"/>
        </a:spcBef>
        <a:buFont typeface="Arial"/>
        <a:buChar char="•"/>
        <a:defRPr sz="2666" kern="1200">
          <a:solidFill>
            <a:schemeClr val="tx1"/>
          </a:solidFill>
          <a:latin typeface="+mn-lt"/>
          <a:ea typeface="+mn-ea"/>
          <a:cs typeface="+mn-cs"/>
        </a:defRPr>
      </a:lvl9pPr>
    </p:bodyStyle>
    <p:otherStyle>
      <a:defPPr>
        <a:defRPr lang="en-US"/>
      </a:defPPr>
      <a:lvl1pPr marL="0" algn="l" defTabSz="609387" rtl="0" eaLnBrk="1" latinLnBrk="0" hangingPunct="1">
        <a:defRPr sz="2399" kern="1200">
          <a:solidFill>
            <a:schemeClr val="tx1"/>
          </a:solidFill>
          <a:latin typeface="+mn-lt"/>
          <a:ea typeface="+mn-ea"/>
          <a:cs typeface="+mn-cs"/>
        </a:defRPr>
      </a:lvl1pPr>
      <a:lvl2pPr marL="609387" algn="l" defTabSz="609387" rtl="0" eaLnBrk="1" latinLnBrk="0" hangingPunct="1">
        <a:defRPr sz="2399" kern="1200">
          <a:solidFill>
            <a:schemeClr val="tx1"/>
          </a:solidFill>
          <a:latin typeface="+mn-lt"/>
          <a:ea typeface="+mn-ea"/>
          <a:cs typeface="+mn-cs"/>
        </a:defRPr>
      </a:lvl2pPr>
      <a:lvl3pPr marL="1218773" algn="l" defTabSz="609387" rtl="0" eaLnBrk="1" latinLnBrk="0" hangingPunct="1">
        <a:defRPr sz="2399" kern="1200">
          <a:solidFill>
            <a:schemeClr val="tx1"/>
          </a:solidFill>
          <a:latin typeface="+mn-lt"/>
          <a:ea typeface="+mn-ea"/>
          <a:cs typeface="+mn-cs"/>
        </a:defRPr>
      </a:lvl3pPr>
      <a:lvl4pPr marL="1828160" algn="l" defTabSz="609387" rtl="0" eaLnBrk="1" latinLnBrk="0" hangingPunct="1">
        <a:defRPr sz="2399" kern="1200">
          <a:solidFill>
            <a:schemeClr val="tx1"/>
          </a:solidFill>
          <a:latin typeface="+mn-lt"/>
          <a:ea typeface="+mn-ea"/>
          <a:cs typeface="+mn-cs"/>
        </a:defRPr>
      </a:lvl4pPr>
      <a:lvl5pPr marL="2437547" algn="l" defTabSz="609387" rtl="0" eaLnBrk="1" latinLnBrk="0" hangingPunct="1">
        <a:defRPr sz="2399" kern="1200">
          <a:solidFill>
            <a:schemeClr val="tx1"/>
          </a:solidFill>
          <a:latin typeface="+mn-lt"/>
          <a:ea typeface="+mn-ea"/>
          <a:cs typeface="+mn-cs"/>
        </a:defRPr>
      </a:lvl5pPr>
      <a:lvl6pPr marL="3046934" algn="l" defTabSz="609387" rtl="0" eaLnBrk="1" latinLnBrk="0" hangingPunct="1">
        <a:defRPr sz="2399" kern="1200">
          <a:solidFill>
            <a:schemeClr val="tx1"/>
          </a:solidFill>
          <a:latin typeface="+mn-lt"/>
          <a:ea typeface="+mn-ea"/>
          <a:cs typeface="+mn-cs"/>
        </a:defRPr>
      </a:lvl6pPr>
      <a:lvl7pPr marL="3656320" algn="l" defTabSz="609387" rtl="0" eaLnBrk="1" latinLnBrk="0" hangingPunct="1">
        <a:defRPr sz="2399" kern="1200">
          <a:solidFill>
            <a:schemeClr val="tx1"/>
          </a:solidFill>
          <a:latin typeface="+mn-lt"/>
          <a:ea typeface="+mn-ea"/>
          <a:cs typeface="+mn-cs"/>
        </a:defRPr>
      </a:lvl7pPr>
      <a:lvl8pPr marL="4265707" algn="l" defTabSz="609387" rtl="0" eaLnBrk="1" latinLnBrk="0" hangingPunct="1">
        <a:defRPr sz="2399" kern="1200">
          <a:solidFill>
            <a:schemeClr val="tx1"/>
          </a:solidFill>
          <a:latin typeface="+mn-lt"/>
          <a:ea typeface="+mn-ea"/>
          <a:cs typeface="+mn-cs"/>
        </a:defRPr>
      </a:lvl8pPr>
      <a:lvl9pPr marL="4875094" algn="l" defTabSz="609387" rtl="0" eaLnBrk="1" latinLnBrk="0" hangingPunct="1">
        <a:defRPr sz="23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13.jpeg"/><Relationship Id="rId4" Type="http://schemas.openxmlformats.org/officeDocument/2006/relationships/image" Target="../media/image12.jpeg"/></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www.water360.com.au/" TargetMode="External"/><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4.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room with many servers&#10;&#10;AI-generated content may be incorrect.">
            <a:extLst>
              <a:ext uri="{FF2B5EF4-FFF2-40B4-BE49-F238E27FC236}">
                <a16:creationId xmlns:a16="http://schemas.microsoft.com/office/drawing/2014/main" id="{A8EA54C1-35B4-07CD-9C5E-D5966BBAA266}"/>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14395" b="14395"/>
          <a:stretch>
            <a:fillRect/>
          </a:stretch>
        </p:blipFill>
        <p:spPr/>
      </p:pic>
      <p:pic>
        <p:nvPicPr>
          <p:cNvPr id="12" name="Picture Placeholder 11" descr="A close up of a server&#10;&#10;AI-generated content may be incorrect.">
            <a:extLst>
              <a:ext uri="{FF2B5EF4-FFF2-40B4-BE49-F238E27FC236}">
                <a16:creationId xmlns:a16="http://schemas.microsoft.com/office/drawing/2014/main" id="{93DACF14-1EA3-8067-100F-EFC816F63D90}"/>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22287" b="22287"/>
          <a:stretch>
            <a:fillRect/>
          </a:stretch>
        </p:blipFill>
        <p:spPr/>
      </p:pic>
      <p:pic>
        <p:nvPicPr>
          <p:cNvPr id="10" name="Picture Placeholder 9" descr="A long shot of a building&#10;&#10;AI-generated content may be incorrect.">
            <a:extLst>
              <a:ext uri="{FF2B5EF4-FFF2-40B4-BE49-F238E27FC236}">
                <a16:creationId xmlns:a16="http://schemas.microsoft.com/office/drawing/2014/main" id="{15A719A8-D71C-E815-838F-E6F12721E12C}"/>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t="18499" b="18499"/>
          <a:stretch>
            <a:fillRect/>
          </a:stretch>
        </p:blipFill>
        <p:spPr/>
      </p:pic>
      <p:sp>
        <p:nvSpPr>
          <p:cNvPr id="5" name="Title 4">
            <a:extLst>
              <a:ext uri="{FF2B5EF4-FFF2-40B4-BE49-F238E27FC236}">
                <a16:creationId xmlns:a16="http://schemas.microsoft.com/office/drawing/2014/main" id="{5BCD7C23-2D03-47E3-BB50-8C637FE4C1E9}"/>
              </a:ext>
            </a:extLst>
          </p:cNvPr>
          <p:cNvSpPr>
            <a:spLocks noGrp="1"/>
          </p:cNvSpPr>
          <p:nvPr>
            <p:ph type="ctrTitle"/>
          </p:nvPr>
        </p:nvSpPr>
        <p:spPr/>
        <p:txBody>
          <a:bodyPr/>
          <a:lstStyle/>
          <a:p>
            <a:r>
              <a:rPr lang="en-AU" sz="3599" dirty="0"/>
              <a:t>Maps of purified recycled water for drinking (potable reuse)</a:t>
            </a:r>
          </a:p>
        </p:txBody>
      </p:sp>
      <p:sp>
        <p:nvSpPr>
          <p:cNvPr id="6" name="Subtitle 5">
            <a:extLst>
              <a:ext uri="{FF2B5EF4-FFF2-40B4-BE49-F238E27FC236}">
                <a16:creationId xmlns:a16="http://schemas.microsoft.com/office/drawing/2014/main" id="{6FF3290B-53D6-4917-A021-384B49DDF454}"/>
              </a:ext>
            </a:extLst>
          </p:cNvPr>
          <p:cNvSpPr>
            <a:spLocks noGrp="1"/>
          </p:cNvSpPr>
          <p:nvPr>
            <p:ph type="subTitle" idx="1"/>
          </p:nvPr>
        </p:nvSpPr>
        <p:spPr>
          <a:xfrm>
            <a:off x="-11792" y="3886084"/>
            <a:ext cx="6286319" cy="786080"/>
          </a:xfrm>
        </p:spPr>
        <p:txBody>
          <a:bodyPr>
            <a:normAutofit/>
          </a:bodyPr>
          <a:lstStyle/>
          <a:p>
            <a:endParaRPr lang="en-AU" sz="1866" dirty="0"/>
          </a:p>
          <a:p>
            <a:r>
              <a:rPr lang="en-AU" sz="1866" dirty="0"/>
              <a:t>WSAA    March 2026</a:t>
            </a:r>
          </a:p>
        </p:txBody>
      </p:sp>
    </p:spTree>
    <p:extLst>
      <p:ext uri="{BB962C8B-B14F-4D97-AF65-F5344CB8AC3E}">
        <p14:creationId xmlns:p14="http://schemas.microsoft.com/office/powerpoint/2010/main" val="14736340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AB73F-82F0-E05D-79E4-F1C9BB219FE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D8E1B02-A263-58F4-5438-D2693421DA09}"/>
              </a:ext>
            </a:extLst>
          </p:cNvPr>
          <p:cNvPicPr>
            <a:picLocks noChangeAspect="1"/>
          </p:cNvPicPr>
          <p:nvPr/>
        </p:nvPicPr>
        <p:blipFill>
          <a:blip r:embed="rId2"/>
          <a:stretch>
            <a:fillRect/>
          </a:stretch>
        </p:blipFill>
        <p:spPr>
          <a:xfrm>
            <a:off x="1245014" y="0"/>
            <a:ext cx="9698797" cy="6858000"/>
          </a:xfrm>
          <a:prstGeom prst="rect">
            <a:avLst/>
          </a:prstGeom>
        </p:spPr>
      </p:pic>
    </p:spTree>
    <p:extLst>
      <p:ext uri="{BB962C8B-B14F-4D97-AF65-F5344CB8AC3E}">
        <p14:creationId xmlns:p14="http://schemas.microsoft.com/office/powerpoint/2010/main" val="14780966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297AA6-7B64-73E4-46A2-958E704A70D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0EC8141-BA27-5282-DF4C-CCF4EFBFE326}"/>
              </a:ext>
            </a:extLst>
          </p:cNvPr>
          <p:cNvPicPr>
            <a:picLocks noChangeAspect="1"/>
          </p:cNvPicPr>
          <p:nvPr/>
        </p:nvPicPr>
        <p:blipFill>
          <a:blip r:embed="rId2"/>
          <a:stretch>
            <a:fillRect/>
          </a:stretch>
        </p:blipFill>
        <p:spPr>
          <a:xfrm>
            <a:off x="1245014" y="0"/>
            <a:ext cx="9698797" cy="6858000"/>
          </a:xfrm>
          <a:prstGeom prst="rect">
            <a:avLst/>
          </a:prstGeom>
        </p:spPr>
      </p:pic>
    </p:spTree>
    <p:extLst>
      <p:ext uri="{BB962C8B-B14F-4D97-AF65-F5344CB8AC3E}">
        <p14:creationId xmlns:p14="http://schemas.microsoft.com/office/powerpoint/2010/main" val="11240797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161A16-EE57-89CE-94C8-9406C267BA6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6ED65F8-1185-92B6-CD3D-865A74A43F18}"/>
              </a:ext>
            </a:extLst>
          </p:cNvPr>
          <p:cNvPicPr>
            <a:picLocks noChangeAspect="1"/>
          </p:cNvPicPr>
          <p:nvPr/>
        </p:nvPicPr>
        <p:blipFill>
          <a:blip r:embed="rId2"/>
          <a:stretch>
            <a:fillRect/>
          </a:stretch>
        </p:blipFill>
        <p:spPr>
          <a:xfrm>
            <a:off x="1245014" y="0"/>
            <a:ext cx="9698797" cy="6858000"/>
          </a:xfrm>
          <a:prstGeom prst="rect">
            <a:avLst/>
          </a:prstGeom>
        </p:spPr>
      </p:pic>
    </p:spTree>
    <p:extLst>
      <p:ext uri="{BB962C8B-B14F-4D97-AF65-F5344CB8AC3E}">
        <p14:creationId xmlns:p14="http://schemas.microsoft.com/office/powerpoint/2010/main" val="8116790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C4216-2D7B-3FD5-ED2F-1A0561109B8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C52884F-5B13-8A5B-965B-88BC3D6568C6}"/>
              </a:ext>
            </a:extLst>
          </p:cNvPr>
          <p:cNvPicPr>
            <a:picLocks noChangeAspect="1"/>
          </p:cNvPicPr>
          <p:nvPr/>
        </p:nvPicPr>
        <p:blipFill>
          <a:blip r:embed="rId2"/>
          <a:stretch>
            <a:fillRect/>
          </a:stretch>
        </p:blipFill>
        <p:spPr>
          <a:xfrm>
            <a:off x="1245014" y="0"/>
            <a:ext cx="9698797" cy="6858000"/>
          </a:xfrm>
          <a:prstGeom prst="rect">
            <a:avLst/>
          </a:prstGeom>
        </p:spPr>
      </p:pic>
    </p:spTree>
    <p:extLst>
      <p:ext uri="{BB962C8B-B14F-4D97-AF65-F5344CB8AC3E}">
        <p14:creationId xmlns:p14="http://schemas.microsoft.com/office/powerpoint/2010/main" val="1151431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00089A-A23E-C84D-DC24-BCD389E6BA0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83E9AB1-AC6D-821C-0053-8EA7AD911961}"/>
              </a:ext>
            </a:extLst>
          </p:cNvPr>
          <p:cNvPicPr>
            <a:picLocks noChangeAspect="1"/>
          </p:cNvPicPr>
          <p:nvPr/>
        </p:nvPicPr>
        <p:blipFill>
          <a:blip r:embed="rId2"/>
          <a:stretch>
            <a:fillRect/>
          </a:stretch>
        </p:blipFill>
        <p:spPr>
          <a:xfrm>
            <a:off x="1245014" y="0"/>
            <a:ext cx="9698797" cy="6858000"/>
          </a:xfrm>
          <a:prstGeom prst="rect">
            <a:avLst/>
          </a:prstGeom>
        </p:spPr>
      </p:pic>
    </p:spTree>
    <p:extLst>
      <p:ext uri="{BB962C8B-B14F-4D97-AF65-F5344CB8AC3E}">
        <p14:creationId xmlns:p14="http://schemas.microsoft.com/office/powerpoint/2010/main" val="20060583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046C72-238F-9C29-4B58-21D7EC11D4F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CFA03C8-C1A6-FC52-A83A-1CF9E1DED081}"/>
              </a:ext>
            </a:extLst>
          </p:cNvPr>
          <p:cNvPicPr>
            <a:picLocks noChangeAspect="1"/>
          </p:cNvPicPr>
          <p:nvPr/>
        </p:nvPicPr>
        <p:blipFill>
          <a:blip r:embed="rId2"/>
          <a:stretch>
            <a:fillRect/>
          </a:stretch>
        </p:blipFill>
        <p:spPr>
          <a:xfrm>
            <a:off x="1245014" y="0"/>
            <a:ext cx="9698797" cy="6858000"/>
          </a:xfrm>
          <a:prstGeom prst="rect">
            <a:avLst/>
          </a:prstGeom>
        </p:spPr>
      </p:pic>
    </p:spTree>
    <p:extLst>
      <p:ext uri="{BB962C8B-B14F-4D97-AF65-F5344CB8AC3E}">
        <p14:creationId xmlns:p14="http://schemas.microsoft.com/office/powerpoint/2010/main" val="37918780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B2F551-B284-E3F9-4F1A-08956E0DB3D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DD0ED01-A851-9095-77B9-F4D5E95EF872}"/>
              </a:ext>
            </a:extLst>
          </p:cNvPr>
          <p:cNvPicPr>
            <a:picLocks noChangeAspect="1"/>
          </p:cNvPicPr>
          <p:nvPr/>
        </p:nvPicPr>
        <p:blipFill>
          <a:blip r:embed="rId2"/>
          <a:stretch>
            <a:fillRect/>
          </a:stretch>
        </p:blipFill>
        <p:spPr>
          <a:xfrm>
            <a:off x="1245014" y="0"/>
            <a:ext cx="9698797" cy="6858000"/>
          </a:xfrm>
          <a:prstGeom prst="rect">
            <a:avLst/>
          </a:prstGeom>
        </p:spPr>
      </p:pic>
    </p:spTree>
    <p:extLst>
      <p:ext uri="{BB962C8B-B14F-4D97-AF65-F5344CB8AC3E}">
        <p14:creationId xmlns:p14="http://schemas.microsoft.com/office/powerpoint/2010/main" val="19824941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7EE12E-C69C-5144-7281-65221CF084C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FA16B0D-A28D-911F-99AF-FF2C17D92359}"/>
              </a:ext>
            </a:extLst>
          </p:cNvPr>
          <p:cNvPicPr>
            <a:picLocks noChangeAspect="1"/>
          </p:cNvPicPr>
          <p:nvPr/>
        </p:nvPicPr>
        <p:blipFill>
          <a:blip r:embed="rId2"/>
          <a:stretch>
            <a:fillRect/>
          </a:stretch>
        </p:blipFill>
        <p:spPr>
          <a:xfrm>
            <a:off x="1245014" y="0"/>
            <a:ext cx="9698797" cy="6858000"/>
          </a:xfrm>
          <a:prstGeom prst="rect">
            <a:avLst/>
          </a:prstGeom>
        </p:spPr>
      </p:pic>
    </p:spTree>
    <p:extLst>
      <p:ext uri="{BB962C8B-B14F-4D97-AF65-F5344CB8AC3E}">
        <p14:creationId xmlns:p14="http://schemas.microsoft.com/office/powerpoint/2010/main" val="5825530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FFA29D9-2D83-34DF-B71F-02D6C703351E}"/>
              </a:ext>
            </a:extLst>
          </p:cNvPr>
          <p:cNvSpPr>
            <a:spLocks noGrp="1"/>
          </p:cNvSpPr>
          <p:nvPr>
            <p:ph type="body" sz="quarter" idx="10"/>
          </p:nvPr>
        </p:nvSpPr>
        <p:spPr/>
        <p:txBody>
          <a:bodyPr/>
          <a:lstStyle/>
          <a:p>
            <a:r>
              <a:rPr lang="en-AU" dirty="0"/>
              <a:t>Maps by stage</a:t>
            </a:r>
          </a:p>
        </p:txBody>
      </p:sp>
    </p:spTree>
    <p:extLst>
      <p:ext uri="{BB962C8B-B14F-4D97-AF65-F5344CB8AC3E}">
        <p14:creationId xmlns:p14="http://schemas.microsoft.com/office/powerpoint/2010/main" val="27853496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image is a map illustrating various locations around the world that have implemented or are considering implementing water purification projects, including direct and indirect potable reuse, groundwater augmentation, and treated water augmentation.&#10;&#10;AI-generated content may be incorrect.">
            <a:extLst>
              <a:ext uri="{FF2B5EF4-FFF2-40B4-BE49-F238E27FC236}">
                <a16:creationId xmlns:a16="http://schemas.microsoft.com/office/drawing/2014/main" id="{49D5464C-919E-5449-4053-96DEC8671F71}"/>
              </a:ext>
            </a:extLst>
          </p:cNvPr>
          <p:cNvPicPr>
            <a:picLocks noChangeAspect="1"/>
          </p:cNvPicPr>
          <p:nvPr/>
        </p:nvPicPr>
        <p:blipFill>
          <a:blip r:embed="rId2"/>
          <a:stretch>
            <a:fillRect/>
          </a:stretch>
        </p:blipFill>
        <p:spPr>
          <a:xfrm>
            <a:off x="1245014" y="0"/>
            <a:ext cx="9698797" cy="6858000"/>
          </a:xfrm>
          <a:prstGeom prst="rect">
            <a:avLst/>
          </a:prstGeom>
        </p:spPr>
      </p:pic>
    </p:spTree>
    <p:extLst>
      <p:ext uri="{BB962C8B-B14F-4D97-AF65-F5344CB8AC3E}">
        <p14:creationId xmlns:p14="http://schemas.microsoft.com/office/powerpoint/2010/main" val="10916806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B0275-13FE-C258-811E-7BB32187C4FF}"/>
              </a:ext>
            </a:extLst>
          </p:cNvPr>
          <p:cNvSpPr>
            <a:spLocks noGrp="1"/>
          </p:cNvSpPr>
          <p:nvPr>
            <p:ph type="ctrTitle"/>
          </p:nvPr>
        </p:nvSpPr>
        <p:spPr>
          <a:xfrm>
            <a:off x="609447" y="160046"/>
            <a:ext cx="9736629" cy="621564"/>
          </a:xfrm>
        </p:spPr>
        <p:txBody>
          <a:bodyPr/>
          <a:lstStyle/>
          <a:p>
            <a:r>
              <a:rPr lang="en-AU" dirty="0"/>
              <a:t>This deck contains</a:t>
            </a:r>
          </a:p>
        </p:txBody>
      </p:sp>
      <p:sp>
        <p:nvSpPr>
          <p:cNvPr id="3" name="Text Placeholder 2">
            <a:extLst>
              <a:ext uri="{FF2B5EF4-FFF2-40B4-BE49-F238E27FC236}">
                <a16:creationId xmlns:a16="http://schemas.microsoft.com/office/drawing/2014/main" id="{56E4AE20-B007-6FAA-F9A9-3FAF65805972}"/>
              </a:ext>
            </a:extLst>
          </p:cNvPr>
          <p:cNvSpPr>
            <a:spLocks noGrp="1"/>
          </p:cNvSpPr>
          <p:nvPr>
            <p:ph type="body" sz="quarter" idx="13"/>
          </p:nvPr>
        </p:nvSpPr>
        <p:spPr>
          <a:xfrm>
            <a:off x="609440" y="1233117"/>
            <a:ext cx="10712681" cy="4815417"/>
          </a:xfrm>
        </p:spPr>
        <p:txBody>
          <a:bodyPr/>
          <a:lstStyle/>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Purified recycled water for drinking maps as PNGs: </a:t>
            </a:r>
          </a:p>
          <a:p>
            <a:pPr marL="952287" lvl="1" indent="-342900">
              <a:buFont typeface="Arial" panose="020B0604020202020204" pitchFamily="34" charset="0"/>
              <a:buChar char="•"/>
            </a:pPr>
            <a:r>
              <a:rPr lang="en-US" dirty="0"/>
              <a:t>Master </a:t>
            </a:r>
          </a:p>
          <a:p>
            <a:pPr marL="952287" lvl="1" indent="-342900">
              <a:buFont typeface="Arial" panose="020B0604020202020204" pitchFamily="34" charset="0"/>
              <a:buChar char="•"/>
            </a:pPr>
            <a:r>
              <a:rPr lang="en-US" dirty="0"/>
              <a:t>Timeline of purified recycled water since 1960s </a:t>
            </a:r>
          </a:p>
          <a:p>
            <a:pPr marL="952287" lvl="1" indent="-342900">
              <a:buFont typeface="Arial" panose="020B0604020202020204" pitchFamily="34" charset="0"/>
              <a:buChar char="•"/>
            </a:pPr>
            <a:r>
              <a:rPr lang="en-US" dirty="0"/>
              <a:t>Maps by stage: Exploring/Education, Planned, In Construction, Operating/Available</a:t>
            </a:r>
          </a:p>
          <a:p>
            <a:pPr marL="952287" lvl="1" indent="-342900">
              <a:buFont typeface="Arial" panose="020B0604020202020204" pitchFamily="34" charset="0"/>
              <a:buChar char="•"/>
            </a:pPr>
            <a:r>
              <a:rPr lang="en-US" dirty="0"/>
              <a:t>Maps by augmentation type: Groundwater, Reservoir, Raw, Treated, Other/TBC</a:t>
            </a:r>
          </a:p>
          <a:p>
            <a:pPr marL="952287" lvl="1" indent="-342900">
              <a:buFont typeface="Arial" panose="020B0604020202020204" pitchFamily="34" charset="0"/>
              <a:buChar char="•"/>
            </a:pPr>
            <a:r>
              <a:rPr lang="en-US" dirty="0"/>
              <a:t>Indirect &amp; direct </a:t>
            </a:r>
          </a:p>
          <a:p>
            <a:pPr marL="952287" lvl="1" indent="-342900">
              <a:buFont typeface="Arial" panose="020B0604020202020204" pitchFamily="34" charset="0"/>
              <a:buChar char="•"/>
            </a:pPr>
            <a:r>
              <a:rPr lang="en-US" dirty="0"/>
              <a:t>USA only </a:t>
            </a:r>
          </a:p>
          <a:p>
            <a:pPr marL="952287" lvl="1"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Please see the </a:t>
            </a:r>
            <a:r>
              <a:rPr lang="en-US" dirty="0" err="1"/>
              <a:t>powerpoint</a:t>
            </a:r>
            <a:r>
              <a:rPr lang="en-US" dirty="0"/>
              <a:t> presentation for an outline of what the maps cover, useful charts, graphs and key messages. </a:t>
            </a:r>
          </a:p>
        </p:txBody>
      </p:sp>
    </p:spTree>
    <p:extLst>
      <p:ext uri="{BB962C8B-B14F-4D97-AF65-F5344CB8AC3E}">
        <p14:creationId xmlns:p14="http://schemas.microsoft.com/office/powerpoint/2010/main" val="5871226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1D865-A908-F913-E8FD-32C22D53986C}"/>
            </a:ext>
          </a:extLst>
        </p:cNvPr>
        <p:cNvGrpSpPr/>
        <p:nvPr/>
      </p:nvGrpSpPr>
      <p:grpSpPr>
        <a:xfrm>
          <a:off x="0" y="0"/>
          <a:ext cx="0" cy="0"/>
          <a:chOff x="0" y="0"/>
          <a:chExt cx="0" cy="0"/>
        </a:xfrm>
      </p:grpSpPr>
      <p:pic>
        <p:nvPicPr>
          <p:cNvPr id="3" name="Picture 2" descr="The image is a map illustrating various locations worldwide that implement or plan to implement water purification and recycling initiatives.&#10;&#10;AI-generated content may be incorrect.">
            <a:extLst>
              <a:ext uri="{FF2B5EF4-FFF2-40B4-BE49-F238E27FC236}">
                <a16:creationId xmlns:a16="http://schemas.microsoft.com/office/drawing/2014/main" id="{9B58A088-8218-5D90-5B4A-73188AE3C69F}"/>
              </a:ext>
            </a:extLst>
          </p:cNvPr>
          <p:cNvPicPr>
            <a:picLocks noChangeAspect="1"/>
          </p:cNvPicPr>
          <p:nvPr/>
        </p:nvPicPr>
        <p:blipFill>
          <a:blip r:embed="rId2"/>
          <a:stretch>
            <a:fillRect/>
          </a:stretch>
        </p:blipFill>
        <p:spPr>
          <a:xfrm>
            <a:off x="1245014" y="0"/>
            <a:ext cx="9698797" cy="6858000"/>
          </a:xfrm>
          <a:prstGeom prst="rect">
            <a:avLst/>
          </a:prstGeom>
        </p:spPr>
      </p:pic>
    </p:spTree>
    <p:extLst>
      <p:ext uri="{BB962C8B-B14F-4D97-AF65-F5344CB8AC3E}">
        <p14:creationId xmlns:p14="http://schemas.microsoft.com/office/powerpoint/2010/main" val="4076210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616BDF-0915-0FEB-9E13-F07677444036}"/>
            </a:ext>
          </a:extLst>
        </p:cNvPr>
        <p:cNvGrpSpPr/>
        <p:nvPr/>
      </p:nvGrpSpPr>
      <p:grpSpPr>
        <a:xfrm>
          <a:off x="0" y="0"/>
          <a:ext cx="0" cy="0"/>
          <a:chOff x="0" y="0"/>
          <a:chExt cx="0" cy="0"/>
        </a:xfrm>
      </p:grpSpPr>
      <p:pic>
        <p:nvPicPr>
          <p:cNvPr id="3" name="Picture 2" descr="The image is a map illustrating various locations across the globe where purified water is being used or considered for water services, including construction sites and urban areas.&#10;&#10;AI-generated content may be incorrect.">
            <a:extLst>
              <a:ext uri="{FF2B5EF4-FFF2-40B4-BE49-F238E27FC236}">
                <a16:creationId xmlns:a16="http://schemas.microsoft.com/office/drawing/2014/main" id="{96D52C95-2A47-E505-801B-72CEDD1BB0CD}"/>
              </a:ext>
            </a:extLst>
          </p:cNvPr>
          <p:cNvPicPr>
            <a:picLocks noChangeAspect="1"/>
          </p:cNvPicPr>
          <p:nvPr/>
        </p:nvPicPr>
        <p:blipFill>
          <a:blip r:embed="rId2"/>
          <a:stretch>
            <a:fillRect/>
          </a:stretch>
        </p:blipFill>
        <p:spPr>
          <a:xfrm>
            <a:off x="1245014" y="0"/>
            <a:ext cx="9698797" cy="6858000"/>
          </a:xfrm>
          <a:prstGeom prst="rect">
            <a:avLst/>
          </a:prstGeom>
        </p:spPr>
      </p:pic>
    </p:spTree>
    <p:extLst>
      <p:ext uri="{BB962C8B-B14F-4D97-AF65-F5344CB8AC3E}">
        <p14:creationId xmlns:p14="http://schemas.microsoft.com/office/powerpoint/2010/main" val="23424435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549F55-EF80-0213-BEDE-EA3207BC407E}"/>
            </a:ext>
          </a:extLst>
        </p:cNvPr>
        <p:cNvGrpSpPr/>
        <p:nvPr/>
      </p:nvGrpSpPr>
      <p:grpSpPr>
        <a:xfrm>
          <a:off x="0" y="0"/>
          <a:ext cx="0" cy="0"/>
          <a:chOff x="0" y="0"/>
          <a:chExt cx="0" cy="0"/>
        </a:xfrm>
      </p:grpSpPr>
      <p:pic>
        <p:nvPicPr>
          <p:cNvPr id="3" name="Picture 2" descr="The image depicts a map illustrating various locations across the globe where purified water projects are either in operation, under construction, or in the planning stages.&#10;&#10;AI-generated content may be incorrect.">
            <a:extLst>
              <a:ext uri="{FF2B5EF4-FFF2-40B4-BE49-F238E27FC236}">
                <a16:creationId xmlns:a16="http://schemas.microsoft.com/office/drawing/2014/main" id="{415171FE-B3FE-1177-A0F2-B6F036AB4643}"/>
              </a:ext>
            </a:extLst>
          </p:cNvPr>
          <p:cNvPicPr>
            <a:picLocks noChangeAspect="1"/>
          </p:cNvPicPr>
          <p:nvPr/>
        </p:nvPicPr>
        <p:blipFill>
          <a:blip r:embed="rId2"/>
          <a:stretch>
            <a:fillRect/>
          </a:stretch>
        </p:blipFill>
        <p:spPr>
          <a:xfrm>
            <a:off x="1245014" y="0"/>
            <a:ext cx="9698797" cy="6858000"/>
          </a:xfrm>
          <a:prstGeom prst="rect">
            <a:avLst/>
          </a:prstGeom>
        </p:spPr>
      </p:pic>
    </p:spTree>
    <p:extLst>
      <p:ext uri="{BB962C8B-B14F-4D97-AF65-F5344CB8AC3E}">
        <p14:creationId xmlns:p14="http://schemas.microsoft.com/office/powerpoint/2010/main" val="15844675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4C00C9-1887-4C1B-F85C-B6C7646FAFC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29F633B-6786-74BF-9DD1-71E0F07A406B}"/>
              </a:ext>
            </a:extLst>
          </p:cNvPr>
          <p:cNvSpPr>
            <a:spLocks noGrp="1"/>
          </p:cNvSpPr>
          <p:nvPr>
            <p:ph type="body" sz="quarter" idx="10"/>
          </p:nvPr>
        </p:nvSpPr>
        <p:spPr/>
        <p:txBody>
          <a:bodyPr/>
          <a:lstStyle/>
          <a:p>
            <a:r>
              <a:rPr lang="en-AU" dirty="0"/>
              <a:t>Maps by augmentation type</a:t>
            </a:r>
          </a:p>
        </p:txBody>
      </p:sp>
    </p:spTree>
    <p:extLst>
      <p:ext uri="{BB962C8B-B14F-4D97-AF65-F5344CB8AC3E}">
        <p14:creationId xmlns:p14="http://schemas.microsoft.com/office/powerpoint/2010/main" val="13259951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image depicts a map illustrating various locations around the world that are involved in water purification, recycling, and groundwater augmentation initiatives.&#10;&#10;AI-generated content may be incorrect.">
            <a:extLst>
              <a:ext uri="{FF2B5EF4-FFF2-40B4-BE49-F238E27FC236}">
                <a16:creationId xmlns:a16="http://schemas.microsoft.com/office/drawing/2014/main" id="{54C455DC-DED7-E9F5-C41E-33923002D71B}"/>
              </a:ext>
            </a:extLst>
          </p:cNvPr>
          <p:cNvPicPr>
            <a:picLocks noChangeAspect="1"/>
          </p:cNvPicPr>
          <p:nvPr/>
        </p:nvPicPr>
        <p:blipFill>
          <a:blip r:embed="rId2"/>
          <a:stretch>
            <a:fillRect/>
          </a:stretch>
        </p:blipFill>
        <p:spPr>
          <a:xfrm>
            <a:off x="1245014" y="0"/>
            <a:ext cx="9698797" cy="6858000"/>
          </a:xfrm>
          <a:prstGeom prst="rect">
            <a:avLst/>
          </a:prstGeom>
        </p:spPr>
      </p:pic>
    </p:spTree>
    <p:extLst>
      <p:ext uri="{BB962C8B-B14F-4D97-AF65-F5344CB8AC3E}">
        <p14:creationId xmlns:p14="http://schemas.microsoft.com/office/powerpoint/2010/main" val="14131012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6693D-ABB1-06BC-69DB-BAADECD4EADD}"/>
            </a:ext>
          </a:extLst>
        </p:cNvPr>
        <p:cNvGrpSpPr/>
        <p:nvPr/>
      </p:nvGrpSpPr>
      <p:grpSpPr>
        <a:xfrm>
          <a:off x="0" y="0"/>
          <a:ext cx="0" cy="0"/>
          <a:chOff x="0" y="0"/>
          <a:chExt cx="0" cy="0"/>
        </a:xfrm>
      </p:grpSpPr>
      <p:pic>
        <p:nvPicPr>
          <p:cNvPr id="3" name="Picture 2" descr="The image is a map illustrating various locations around the world that have implemented or are planning to implement water purification and recycling initiatives, including cities in the USA, Canada, Australia, Europe, and Asia.&#10;&#10;AI-generated content may be incorrect.">
            <a:extLst>
              <a:ext uri="{FF2B5EF4-FFF2-40B4-BE49-F238E27FC236}">
                <a16:creationId xmlns:a16="http://schemas.microsoft.com/office/drawing/2014/main" id="{73AF0EA3-EFC8-E32F-2FCB-50DEF9AF8167}"/>
              </a:ext>
            </a:extLst>
          </p:cNvPr>
          <p:cNvPicPr>
            <a:picLocks noChangeAspect="1"/>
          </p:cNvPicPr>
          <p:nvPr/>
        </p:nvPicPr>
        <p:blipFill>
          <a:blip r:embed="rId2"/>
          <a:stretch>
            <a:fillRect/>
          </a:stretch>
        </p:blipFill>
        <p:spPr>
          <a:xfrm>
            <a:off x="1245014" y="0"/>
            <a:ext cx="9698797" cy="6858000"/>
          </a:xfrm>
          <a:prstGeom prst="rect">
            <a:avLst/>
          </a:prstGeom>
        </p:spPr>
      </p:pic>
    </p:spTree>
    <p:extLst>
      <p:ext uri="{BB962C8B-B14F-4D97-AF65-F5344CB8AC3E}">
        <p14:creationId xmlns:p14="http://schemas.microsoft.com/office/powerpoint/2010/main" val="8920000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4B891-CE3B-F7D2-C792-3825E2E98AE9}"/>
            </a:ext>
          </a:extLst>
        </p:cNvPr>
        <p:cNvGrpSpPr/>
        <p:nvPr/>
      </p:nvGrpSpPr>
      <p:grpSpPr>
        <a:xfrm>
          <a:off x="0" y="0"/>
          <a:ext cx="0" cy="0"/>
          <a:chOff x="0" y="0"/>
          <a:chExt cx="0" cy="0"/>
        </a:xfrm>
      </p:grpSpPr>
      <p:pic>
        <p:nvPicPr>
          <p:cNvPr id="3" name="Picture 2" descr="The image depicts a map highlighting various locations in the USA and other countries where different water purification and augmentation methods are implemented or planned, including places like Los Angeles, Colorado, and Cape Town.&#10;&#10;AI-generated content may be incorrect.">
            <a:extLst>
              <a:ext uri="{FF2B5EF4-FFF2-40B4-BE49-F238E27FC236}">
                <a16:creationId xmlns:a16="http://schemas.microsoft.com/office/drawing/2014/main" id="{322C3E4E-59A9-A8D0-2C36-21F7C73E48C8}"/>
              </a:ext>
            </a:extLst>
          </p:cNvPr>
          <p:cNvPicPr>
            <a:picLocks noChangeAspect="1"/>
          </p:cNvPicPr>
          <p:nvPr/>
        </p:nvPicPr>
        <p:blipFill>
          <a:blip r:embed="rId2"/>
          <a:stretch>
            <a:fillRect/>
          </a:stretch>
        </p:blipFill>
        <p:spPr>
          <a:xfrm>
            <a:off x="1245014" y="0"/>
            <a:ext cx="9698797" cy="6858000"/>
          </a:xfrm>
          <a:prstGeom prst="rect">
            <a:avLst/>
          </a:prstGeom>
        </p:spPr>
      </p:pic>
    </p:spTree>
    <p:extLst>
      <p:ext uri="{BB962C8B-B14F-4D97-AF65-F5344CB8AC3E}">
        <p14:creationId xmlns:p14="http://schemas.microsoft.com/office/powerpoint/2010/main" val="4551934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569097-310C-5ECE-E927-89C02FE05B12}"/>
            </a:ext>
          </a:extLst>
        </p:cNvPr>
        <p:cNvGrpSpPr/>
        <p:nvPr/>
      </p:nvGrpSpPr>
      <p:grpSpPr>
        <a:xfrm>
          <a:off x="0" y="0"/>
          <a:ext cx="0" cy="0"/>
          <a:chOff x="0" y="0"/>
          <a:chExt cx="0" cy="0"/>
        </a:xfrm>
      </p:grpSpPr>
      <p:pic>
        <p:nvPicPr>
          <p:cNvPr id="3" name="Picture 2" descr="The image depicts a map illustrating various locations around the world where water purification and recycling initiatives are being implemented, including cities in the USA, Canada, Europe, Asia, and Africa.&#10;&#10;AI-generated content may be incorrect.">
            <a:extLst>
              <a:ext uri="{FF2B5EF4-FFF2-40B4-BE49-F238E27FC236}">
                <a16:creationId xmlns:a16="http://schemas.microsoft.com/office/drawing/2014/main" id="{D03C80F4-FBD9-FA87-5C36-6F46C7A2035B}"/>
              </a:ext>
            </a:extLst>
          </p:cNvPr>
          <p:cNvPicPr>
            <a:picLocks noChangeAspect="1"/>
          </p:cNvPicPr>
          <p:nvPr/>
        </p:nvPicPr>
        <p:blipFill>
          <a:blip r:embed="rId2"/>
          <a:stretch>
            <a:fillRect/>
          </a:stretch>
        </p:blipFill>
        <p:spPr>
          <a:xfrm>
            <a:off x="1245014" y="0"/>
            <a:ext cx="9698797" cy="6858000"/>
          </a:xfrm>
          <a:prstGeom prst="rect">
            <a:avLst/>
          </a:prstGeom>
        </p:spPr>
      </p:pic>
    </p:spTree>
    <p:extLst>
      <p:ext uri="{BB962C8B-B14F-4D97-AF65-F5344CB8AC3E}">
        <p14:creationId xmlns:p14="http://schemas.microsoft.com/office/powerpoint/2010/main" val="5985179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599A9-7DF0-9570-ADA6-CC061D5196FB}"/>
            </a:ext>
          </a:extLst>
        </p:cNvPr>
        <p:cNvGrpSpPr/>
        <p:nvPr/>
      </p:nvGrpSpPr>
      <p:grpSpPr>
        <a:xfrm>
          <a:off x="0" y="0"/>
          <a:ext cx="0" cy="0"/>
          <a:chOff x="0" y="0"/>
          <a:chExt cx="0" cy="0"/>
        </a:xfrm>
      </p:grpSpPr>
      <p:pic>
        <p:nvPicPr>
          <p:cNvPr id="3" name="Picture 2" descr="The image is a map illustrating various locations around the world, including North America, Europe, and Australia, marked with different types of water reuse projects, such as direct and indirect potable reuse, groundwater augmentation, and treated water augmentation.&#10;&#10;AI-generated content may be incorrect.">
            <a:extLst>
              <a:ext uri="{FF2B5EF4-FFF2-40B4-BE49-F238E27FC236}">
                <a16:creationId xmlns:a16="http://schemas.microsoft.com/office/drawing/2014/main" id="{937F44FA-4D3F-99EB-3420-1AB56CB50EEB}"/>
              </a:ext>
            </a:extLst>
          </p:cNvPr>
          <p:cNvPicPr>
            <a:picLocks noChangeAspect="1"/>
          </p:cNvPicPr>
          <p:nvPr/>
        </p:nvPicPr>
        <p:blipFill>
          <a:blip r:embed="rId2"/>
          <a:stretch>
            <a:fillRect/>
          </a:stretch>
        </p:blipFill>
        <p:spPr>
          <a:xfrm>
            <a:off x="1245014" y="0"/>
            <a:ext cx="9698797" cy="6858000"/>
          </a:xfrm>
          <a:prstGeom prst="rect">
            <a:avLst/>
          </a:prstGeom>
        </p:spPr>
      </p:pic>
    </p:spTree>
    <p:extLst>
      <p:ext uri="{BB962C8B-B14F-4D97-AF65-F5344CB8AC3E}">
        <p14:creationId xmlns:p14="http://schemas.microsoft.com/office/powerpoint/2010/main" val="20967070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FED809-6841-0F1C-1C6A-E5C0D126A30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296C66F-18DB-F374-C904-B836B2AB6A2E}"/>
              </a:ext>
            </a:extLst>
          </p:cNvPr>
          <p:cNvSpPr>
            <a:spLocks noGrp="1"/>
          </p:cNvSpPr>
          <p:nvPr>
            <p:ph type="body" sz="quarter" idx="10"/>
          </p:nvPr>
        </p:nvSpPr>
        <p:spPr/>
        <p:txBody>
          <a:bodyPr/>
          <a:lstStyle/>
          <a:p>
            <a:r>
              <a:rPr lang="en-AU" dirty="0"/>
              <a:t>Maps by indirect + direct</a:t>
            </a:r>
          </a:p>
        </p:txBody>
      </p:sp>
    </p:spTree>
    <p:extLst>
      <p:ext uri="{BB962C8B-B14F-4D97-AF65-F5344CB8AC3E}">
        <p14:creationId xmlns:p14="http://schemas.microsoft.com/office/powerpoint/2010/main" val="1360106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2C31EA-DEEE-6881-5A12-A25D5C5B99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D0837E-B15B-634D-A0D6-A550D47DA1E9}"/>
              </a:ext>
            </a:extLst>
          </p:cNvPr>
          <p:cNvSpPr>
            <a:spLocks noGrp="1"/>
          </p:cNvSpPr>
          <p:nvPr>
            <p:ph type="ctrTitle"/>
          </p:nvPr>
        </p:nvSpPr>
        <p:spPr>
          <a:xfrm>
            <a:off x="609447" y="160046"/>
            <a:ext cx="9736629" cy="621564"/>
          </a:xfrm>
        </p:spPr>
        <p:txBody>
          <a:bodyPr/>
          <a:lstStyle/>
          <a:p>
            <a:r>
              <a:rPr lang="en-AU" dirty="0"/>
              <a:t>Other useful education resources</a:t>
            </a:r>
          </a:p>
        </p:txBody>
      </p:sp>
      <p:sp>
        <p:nvSpPr>
          <p:cNvPr id="3" name="Text Placeholder 2">
            <a:extLst>
              <a:ext uri="{FF2B5EF4-FFF2-40B4-BE49-F238E27FC236}">
                <a16:creationId xmlns:a16="http://schemas.microsoft.com/office/drawing/2014/main" id="{C15A479A-26C5-8AAA-09AE-17385FEED86A}"/>
              </a:ext>
            </a:extLst>
          </p:cNvPr>
          <p:cNvSpPr>
            <a:spLocks noGrp="1"/>
          </p:cNvSpPr>
          <p:nvPr>
            <p:ph type="body" sz="quarter" idx="13"/>
          </p:nvPr>
        </p:nvSpPr>
        <p:spPr/>
        <p:txBody>
          <a:bodyPr/>
          <a:lstStyle/>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Purified recycled water maps &amp; education resources:  </a:t>
            </a:r>
            <a:r>
              <a:rPr lang="en-US" dirty="0">
                <a:hlinkClick r:id="rId2"/>
              </a:rPr>
              <a:t>www.water360.com.au</a:t>
            </a:r>
            <a:r>
              <a:rPr lang="en-US" dirty="0"/>
              <a:t>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PRW Toolkit:  </a:t>
            </a:r>
            <a:r>
              <a:rPr lang="en-US" dirty="0">
                <a:hlinkClick r:id="rId2"/>
              </a:rPr>
              <a:t>www.water360.com.au</a:t>
            </a:r>
            <a:r>
              <a:rPr lang="en-US" dirty="0"/>
              <a:t> </a:t>
            </a:r>
          </a:p>
          <a:p>
            <a:endParaRPr lang="en-AU" dirty="0"/>
          </a:p>
        </p:txBody>
      </p:sp>
      <p:pic>
        <p:nvPicPr>
          <p:cNvPr id="6" name="Picture 5">
            <a:extLst>
              <a:ext uri="{FF2B5EF4-FFF2-40B4-BE49-F238E27FC236}">
                <a16:creationId xmlns:a16="http://schemas.microsoft.com/office/drawing/2014/main" id="{65585AB0-40D1-9CDA-E1A2-2F65CB3D5D01}"/>
              </a:ext>
            </a:extLst>
          </p:cNvPr>
          <p:cNvPicPr>
            <a:picLocks noChangeAspect="1"/>
          </p:cNvPicPr>
          <p:nvPr/>
        </p:nvPicPr>
        <p:blipFill rotWithShape="1">
          <a:blip r:embed="rId3"/>
          <a:srcRect r="26881"/>
          <a:stretch/>
        </p:blipFill>
        <p:spPr>
          <a:xfrm>
            <a:off x="6266622" y="958845"/>
            <a:ext cx="5119427" cy="3290431"/>
          </a:xfrm>
          <a:prstGeom prst="rect">
            <a:avLst/>
          </a:prstGeom>
        </p:spPr>
      </p:pic>
      <p:pic>
        <p:nvPicPr>
          <p:cNvPr id="7" name="Picture 6">
            <a:extLst>
              <a:ext uri="{FF2B5EF4-FFF2-40B4-BE49-F238E27FC236}">
                <a16:creationId xmlns:a16="http://schemas.microsoft.com/office/drawing/2014/main" id="{8D037B68-5207-90E2-200C-F2BE50F8E44C}"/>
              </a:ext>
            </a:extLst>
          </p:cNvPr>
          <p:cNvPicPr>
            <a:picLocks noChangeAspect="1"/>
          </p:cNvPicPr>
          <p:nvPr/>
        </p:nvPicPr>
        <p:blipFill rotWithShape="1">
          <a:blip r:embed="rId4"/>
          <a:srcRect b="28753"/>
          <a:stretch/>
        </p:blipFill>
        <p:spPr>
          <a:xfrm>
            <a:off x="7005569" y="4633645"/>
            <a:ext cx="5183255" cy="2044079"/>
          </a:xfrm>
          <a:prstGeom prst="rect">
            <a:avLst/>
          </a:prstGeom>
        </p:spPr>
      </p:pic>
      <p:pic>
        <p:nvPicPr>
          <p:cNvPr id="8" name="Picture 7" descr="The image showcases a summary document from the Water Services Association of Austrauia, highlighting various lessons and perspectives on community engagement with recycled water.&#10;&#10;AI-generated content may be incorrect.">
            <a:extLst>
              <a:ext uri="{FF2B5EF4-FFF2-40B4-BE49-F238E27FC236}">
                <a16:creationId xmlns:a16="http://schemas.microsoft.com/office/drawing/2014/main" id="{2D0DF79C-0889-E6D6-54C9-F81CEEBC2A7E}"/>
              </a:ext>
            </a:extLst>
          </p:cNvPr>
          <p:cNvPicPr>
            <a:picLocks noChangeAspect="1"/>
          </p:cNvPicPr>
          <p:nvPr/>
        </p:nvPicPr>
        <p:blipFill>
          <a:blip r:embed="rId5"/>
          <a:stretch>
            <a:fillRect/>
          </a:stretch>
        </p:blipFill>
        <p:spPr>
          <a:xfrm>
            <a:off x="4498583" y="3310293"/>
            <a:ext cx="2425825" cy="3543482"/>
          </a:xfrm>
          <a:prstGeom prst="rect">
            <a:avLst/>
          </a:prstGeom>
        </p:spPr>
      </p:pic>
    </p:spTree>
    <p:extLst>
      <p:ext uri="{BB962C8B-B14F-4D97-AF65-F5344CB8AC3E}">
        <p14:creationId xmlns:p14="http://schemas.microsoft.com/office/powerpoint/2010/main" val="31425536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44445D-0BB8-BC91-A8BC-950220A446F1}"/>
            </a:ext>
          </a:extLst>
        </p:cNvPr>
        <p:cNvGrpSpPr/>
        <p:nvPr/>
      </p:nvGrpSpPr>
      <p:grpSpPr>
        <a:xfrm>
          <a:off x="0" y="0"/>
          <a:ext cx="0" cy="0"/>
          <a:chOff x="0" y="0"/>
          <a:chExt cx="0" cy="0"/>
        </a:xfrm>
      </p:grpSpPr>
      <p:pic>
        <p:nvPicPr>
          <p:cNvPr id="3" name="Picture 2" descr="The image is a map illustrating various locations across the United States, Canada, and other countries that are involved in the collection and distribution of purified water, including cities like Los Angeles, Washington, and Ottawa, as well as regions like Orange County and Clay County.&#10;&#10;AI-generated content may be incorrect.">
            <a:extLst>
              <a:ext uri="{FF2B5EF4-FFF2-40B4-BE49-F238E27FC236}">
                <a16:creationId xmlns:a16="http://schemas.microsoft.com/office/drawing/2014/main" id="{6EA11ADB-126D-4249-D264-83AF9DD8BE45}"/>
              </a:ext>
            </a:extLst>
          </p:cNvPr>
          <p:cNvPicPr>
            <a:picLocks noChangeAspect="1"/>
          </p:cNvPicPr>
          <p:nvPr/>
        </p:nvPicPr>
        <p:blipFill>
          <a:blip r:embed="rId2"/>
          <a:stretch>
            <a:fillRect/>
          </a:stretch>
        </p:blipFill>
        <p:spPr>
          <a:xfrm>
            <a:off x="1245014" y="0"/>
            <a:ext cx="9698797" cy="6858000"/>
          </a:xfrm>
          <a:prstGeom prst="rect">
            <a:avLst/>
          </a:prstGeom>
        </p:spPr>
      </p:pic>
    </p:spTree>
    <p:extLst>
      <p:ext uri="{BB962C8B-B14F-4D97-AF65-F5344CB8AC3E}">
        <p14:creationId xmlns:p14="http://schemas.microsoft.com/office/powerpoint/2010/main" val="41857968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image is a map illustrating various locations around the world that have implemented Direct Potable Reuse (DPR) or other water augmentation and treatment strategies, including cities in the USA, Canada, Australia, New Zealand, and countries like Spain, Belgium, Namibia, and South Africa.&#10;&#10;AI-generated content may be incorrect.">
            <a:extLst>
              <a:ext uri="{FF2B5EF4-FFF2-40B4-BE49-F238E27FC236}">
                <a16:creationId xmlns:a16="http://schemas.microsoft.com/office/drawing/2014/main" id="{4DE5E9AD-7A6C-EF85-DCCD-99921781EAA0}"/>
              </a:ext>
            </a:extLst>
          </p:cNvPr>
          <p:cNvPicPr>
            <a:picLocks noChangeAspect="1"/>
          </p:cNvPicPr>
          <p:nvPr/>
        </p:nvPicPr>
        <p:blipFill>
          <a:blip r:embed="rId2"/>
          <a:stretch>
            <a:fillRect/>
          </a:stretch>
        </p:blipFill>
        <p:spPr>
          <a:xfrm>
            <a:off x="1245014" y="0"/>
            <a:ext cx="9698797" cy="6858000"/>
          </a:xfrm>
          <a:prstGeom prst="rect">
            <a:avLst/>
          </a:prstGeom>
        </p:spPr>
      </p:pic>
    </p:spTree>
    <p:extLst>
      <p:ext uri="{BB962C8B-B14F-4D97-AF65-F5344CB8AC3E}">
        <p14:creationId xmlns:p14="http://schemas.microsoft.com/office/powerpoint/2010/main" val="13405075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E3F30A-2F6A-08D3-86C1-1535E930E82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A2ECA91-BDA4-D353-F4CF-606D8ABDEBA9}"/>
              </a:ext>
            </a:extLst>
          </p:cNvPr>
          <p:cNvSpPr>
            <a:spLocks noGrp="1"/>
          </p:cNvSpPr>
          <p:nvPr>
            <p:ph type="body" sz="quarter" idx="10"/>
          </p:nvPr>
        </p:nvSpPr>
        <p:spPr/>
        <p:txBody>
          <a:bodyPr/>
          <a:lstStyle/>
          <a:p>
            <a:r>
              <a:rPr lang="en-AU" dirty="0"/>
              <a:t>USA only map </a:t>
            </a:r>
          </a:p>
        </p:txBody>
      </p:sp>
    </p:spTree>
    <p:extLst>
      <p:ext uri="{BB962C8B-B14F-4D97-AF65-F5344CB8AC3E}">
        <p14:creationId xmlns:p14="http://schemas.microsoft.com/office/powerpoint/2010/main" val="31154047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image illustrates a map or diagram showcasing various locations across the USA and Canada where purified recycled water systems are implemented.&#10;&#10;AI-generated content may be incorrect.">
            <a:extLst>
              <a:ext uri="{FF2B5EF4-FFF2-40B4-BE49-F238E27FC236}">
                <a16:creationId xmlns:a16="http://schemas.microsoft.com/office/drawing/2014/main" id="{475D9F81-45DF-6206-6255-764695887233}"/>
              </a:ext>
            </a:extLst>
          </p:cNvPr>
          <p:cNvPicPr>
            <a:picLocks noChangeAspect="1"/>
          </p:cNvPicPr>
          <p:nvPr/>
        </p:nvPicPr>
        <p:blipFill>
          <a:blip r:embed="rId2"/>
          <a:stretch>
            <a:fillRect/>
          </a:stretch>
        </p:blipFill>
        <p:spPr>
          <a:xfrm>
            <a:off x="1245014" y="0"/>
            <a:ext cx="9698797" cy="6858000"/>
          </a:xfrm>
          <a:prstGeom prst="rect">
            <a:avLst/>
          </a:prstGeom>
        </p:spPr>
      </p:pic>
    </p:spTree>
    <p:extLst>
      <p:ext uri="{BB962C8B-B14F-4D97-AF65-F5344CB8AC3E}">
        <p14:creationId xmlns:p14="http://schemas.microsoft.com/office/powerpoint/2010/main" val="26970023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AABF1-D619-D0BE-7140-56DA409EFC45}"/>
              </a:ext>
            </a:extLst>
          </p:cNvPr>
          <p:cNvSpPr>
            <a:spLocks noGrp="1"/>
          </p:cNvSpPr>
          <p:nvPr>
            <p:ph type="ctrTitle"/>
          </p:nvPr>
        </p:nvSpPr>
        <p:spPr>
          <a:xfrm>
            <a:off x="609447" y="160046"/>
            <a:ext cx="10764045" cy="621564"/>
          </a:xfrm>
        </p:spPr>
        <p:txBody>
          <a:bodyPr/>
          <a:lstStyle/>
          <a:p>
            <a:r>
              <a:rPr lang="en-AU" dirty="0"/>
              <a:t>Maps created in 2024. 3 formats: </a:t>
            </a:r>
          </a:p>
        </p:txBody>
      </p:sp>
      <p:sp>
        <p:nvSpPr>
          <p:cNvPr id="9" name="TextBox 8">
            <a:extLst>
              <a:ext uri="{FF2B5EF4-FFF2-40B4-BE49-F238E27FC236}">
                <a16:creationId xmlns:a16="http://schemas.microsoft.com/office/drawing/2014/main" id="{721FEF8B-799A-419A-8693-956DD1D8106F}"/>
              </a:ext>
            </a:extLst>
          </p:cNvPr>
          <p:cNvSpPr txBox="1"/>
          <p:nvPr/>
        </p:nvSpPr>
        <p:spPr>
          <a:xfrm>
            <a:off x="2" y="3786414"/>
            <a:ext cx="4963886" cy="461665"/>
          </a:xfrm>
          <a:prstGeom prst="rect">
            <a:avLst/>
          </a:prstGeom>
          <a:noFill/>
        </p:spPr>
        <p:txBody>
          <a:bodyPr wrap="square" rtlCol="0">
            <a:spAutoFit/>
          </a:bodyPr>
          <a:lstStyle/>
          <a:p>
            <a:pPr marL="0" marR="0" lvl="0" indent="0" algn="ctr" defTabSz="609493"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srgbClr val="1C1148"/>
                </a:solidFill>
                <a:effectLst/>
                <a:uLnTx/>
                <a:uFillTx/>
                <a:latin typeface="Arial" panose="020B0604020202020204"/>
                <a:ea typeface="+mn-ea"/>
                <a:cs typeface="+mn-cs"/>
              </a:rPr>
              <a:t>Interactive format</a:t>
            </a:r>
          </a:p>
        </p:txBody>
      </p:sp>
      <p:sp>
        <p:nvSpPr>
          <p:cNvPr id="10" name="TextBox 9">
            <a:extLst>
              <a:ext uri="{FF2B5EF4-FFF2-40B4-BE49-F238E27FC236}">
                <a16:creationId xmlns:a16="http://schemas.microsoft.com/office/drawing/2014/main" id="{C0CD9019-5711-E66C-1B8B-293318F08902}"/>
              </a:ext>
            </a:extLst>
          </p:cNvPr>
          <p:cNvSpPr txBox="1"/>
          <p:nvPr/>
        </p:nvSpPr>
        <p:spPr>
          <a:xfrm>
            <a:off x="2473306" y="6213908"/>
            <a:ext cx="4963886" cy="461665"/>
          </a:xfrm>
          <a:prstGeom prst="rect">
            <a:avLst/>
          </a:prstGeom>
          <a:noFill/>
        </p:spPr>
        <p:txBody>
          <a:bodyPr wrap="square" rtlCol="0">
            <a:spAutoFit/>
          </a:bodyPr>
          <a:lstStyle/>
          <a:p>
            <a:pPr marL="0" marR="0" lvl="0" indent="0" algn="r" defTabSz="609493"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srgbClr val="1C1148"/>
                </a:solidFill>
                <a:effectLst/>
                <a:uLnTx/>
                <a:uFillTx/>
                <a:latin typeface="Arial" panose="020B0604020202020204"/>
                <a:ea typeface="+mn-ea"/>
                <a:cs typeface="+mn-cs"/>
              </a:rPr>
              <a:t>Still format</a:t>
            </a:r>
          </a:p>
        </p:txBody>
      </p:sp>
      <p:sp>
        <p:nvSpPr>
          <p:cNvPr id="11" name="Arrow: Up 10">
            <a:extLst>
              <a:ext uri="{FF2B5EF4-FFF2-40B4-BE49-F238E27FC236}">
                <a16:creationId xmlns:a16="http://schemas.microsoft.com/office/drawing/2014/main" id="{C0554EF6-7228-AFB4-053F-74BC0F26D8C1}"/>
              </a:ext>
            </a:extLst>
          </p:cNvPr>
          <p:cNvSpPr/>
          <p:nvPr/>
        </p:nvSpPr>
        <p:spPr>
          <a:xfrm>
            <a:off x="3806018" y="3806794"/>
            <a:ext cx="381000" cy="461665"/>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493"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Arrow: Up 11">
            <a:extLst>
              <a:ext uri="{FF2B5EF4-FFF2-40B4-BE49-F238E27FC236}">
                <a16:creationId xmlns:a16="http://schemas.microsoft.com/office/drawing/2014/main" id="{4065A168-23F6-9E37-A5E1-CB422DA02C97}"/>
              </a:ext>
            </a:extLst>
          </p:cNvPr>
          <p:cNvSpPr/>
          <p:nvPr/>
        </p:nvSpPr>
        <p:spPr>
          <a:xfrm rot="5400000">
            <a:off x="6996279" y="5750919"/>
            <a:ext cx="381000" cy="461665"/>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493"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Speech Bubble: Oval 16">
            <a:extLst>
              <a:ext uri="{FF2B5EF4-FFF2-40B4-BE49-F238E27FC236}">
                <a16:creationId xmlns:a16="http://schemas.microsoft.com/office/drawing/2014/main" id="{B28864E7-C8AB-F339-8A9C-2E41F2EA0A54}"/>
              </a:ext>
            </a:extLst>
          </p:cNvPr>
          <p:cNvSpPr/>
          <p:nvPr/>
        </p:nvSpPr>
        <p:spPr>
          <a:xfrm>
            <a:off x="185057" y="4798418"/>
            <a:ext cx="2514600" cy="1524000"/>
          </a:xfrm>
          <a:prstGeom prst="wedgeEllipseCallout">
            <a:avLst>
              <a:gd name="adj1" fmla="val -45833"/>
              <a:gd name="adj2" fmla="val 81591"/>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493"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srgbClr val="FFFFFF"/>
                </a:solidFill>
                <a:effectLst/>
                <a:uLnTx/>
                <a:uFillTx/>
                <a:latin typeface="Arial" panose="020B0604020202020204"/>
                <a:ea typeface="+mn-ea"/>
                <a:cs typeface="+mn-cs"/>
              </a:rPr>
              <a:t>2026 is their</a:t>
            </a:r>
            <a:r>
              <a:rPr kumimoji="0" lang="en-AU" sz="2000" b="0" i="0" u="none" strike="noStrike" kern="1200" cap="none" spc="0" normalizeH="0" noProof="0" dirty="0">
                <a:ln>
                  <a:noFill/>
                </a:ln>
                <a:solidFill>
                  <a:srgbClr val="FFFFFF"/>
                </a:solidFill>
                <a:effectLst/>
                <a:uLnTx/>
                <a:uFillTx/>
                <a:latin typeface="Arial" panose="020B0604020202020204"/>
                <a:ea typeface="+mn-ea"/>
                <a:cs typeface="+mn-cs"/>
              </a:rPr>
              <a:t> 3</a:t>
            </a:r>
            <a:r>
              <a:rPr kumimoji="0" lang="en-AU" sz="2000" b="0" i="0" u="none" strike="noStrike" kern="1200" cap="none" spc="0" normalizeH="0" baseline="30000" noProof="0" dirty="0">
                <a:ln>
                  <a:noFill/>
                </a:ln>
                <a:solidFill>
                  <a:srgbClr val="FFFFFF"/>
                </a:solidFill>
                <a:effectLst/>
                <a:uLnTx/>
                <a:uFillTx/>
                <a:latin typeface="Arial" panose="020B0604020202020204"/>
                <a:ea typeface="+mn-ea"/>
                <a:cs typeface="+mn-cs"/>
              </a:rPr>
              <a:t>rd</a:t>
            </a:r>
            <a:r>
              <a:rPr kumimoji="0" lang="en-AU" sz="2000" b="0" i="0" u="none" strike="noStrike" kern="1200" cap="none" spc="0" normalizeH="0" noProof="0" dirty="0">
                <a:ln>
                  <a:noFill/>
                </a:ln>
                <a:solidFill>
                  <a:srgbClr val="FFFFFF"/>
                </a:solidFill>
                <a:effectLst/>
                <a:uLnTx/>
                <a:uFillTx/>
                <a:latin typeface="Arial" panose="020B0604020202020204"/>
                <a:ea typeface="+mn-ea"/>
                <a:cs typeface="+mn-cs"/>
              </a:rPr>
              <a:t> iteration</a:t>
            </a:r>
            <a:endParaRPr kumimoji="0" lang="en-AU" sz="20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F9EEA800-7401-4A41-62D6-D917506D8F71}"/>
              </a:ext>
            </a:extLst>
          </p:cNvPr>
          <p:cNvSpPr txBox="1"/>
          <p:nvPr/>
        </p:nvSpPr>
        <p:spPr>
          <a:xfrm>
            <a:off x="5005150" y="4185823"/>
            <a:ext cx="1972638" cy="461665"/>
          </a:xfrm>
          <a:prstGeom prst="rect">
            <a:avLst/>
          </a:prstGeom>
          <a:noFill/>
        </p:spPr>
        <p:txBody>
          <a:bodyPr wrap="square" rtlCol="0">
            <a:spAutoFit/>
          </a:bodyPr>
          <a:lstStyle/>
          <a:p>
            <a:pPr marL="0" marR="0" lvl="0" indent="0" algn="ctr" defTabSz="609493"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srgbClr val="1C1148"/>
                </a:solidFill>
                <a:effectLst/>
                <a:uLnTx/>
                <a:uFillTx/>
                <a:latin typeface="Arial" panose="020B0604020202020204"/>
                <a:ea typeface="+mn-ea"/>
                <a:cs typeface="+mn-cs"/>
              </a:rPr>
              <a:t>Table format</a:t>
            </a:r>
          </a:p>
        </p:txBody>
      </p:sp>
      <p:sp>
        <p:nvSpPr>
          <p:cNvPr id="15" name="Arrow: Up 14">
            <a:extLst>
              <a:ext uri="{FF2B5EF4-FFF2-40B4-BE49-F238E27FC236}">
                <a16:creationId xmlns:a16="http://schemas.microsoft.com/office/drawing/2014/main" id="{C4CA41A4-D042-7702-91E6-3D23D1557F74}"/>
              </a:ext>
            </a:extLst>
          </p:cNvPr>
          <p:cNvSpPr/>
          <p:nvPr/>
        </p:nvSpPr>
        <p:spPr>
          <a:xfrm rot="2112238">
            <a:off x="5780744" y="3786413"/>
            <a:ext cx="381000" cy="461665"/>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493"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8" name="Picture 17">
            <a:extLst>
              <a:ext uri="{FF2B5EF4-FFF2-40B4-BE49-F238E27FC236}">
                <a16:creationId xmlns:a16="http://schemas.microsoft.com/office/drawing/2014/main" id="{32FC75B1-1BA3-0303-9AE6-961BD4B883E8}"/>
              </a:ext>
            </a:extLst>
          </p:cNvPr>
          <p:cNvPicPr>
            <a:picLocks noChangeAspect="1"/>
          </p:cNvPicPr>
          <p:nvPr/>
        </p:nvPicPr>
        <p:blipFill>
          <a:blip r:embed="rId2"/>
          <a:stretch>
            <a:fillRect/>
          </a:stretch>
        </p:blipFill>
        <p:spPr>
          <a:xfrm>
            <a:off x="2" y="986882"/>
            <a:ext cx="5247028" cy="2711494"/>
          </a:xfrm>
          <a:prstGeom prst="rect">
            <a:avLst/>
          </a:prstGeom>
        </p:spPr>
      </p:pic>
      <p:pic>
        <p:nvPicPr>
          <p:cNvPr id="20" name="Picture 19">
            <a:extLst>
              <a:ext uri="{FF2B5EF4-FFF2-40B4-BE49-F238E27FC236}">
                <a16:creationId xmlns:a16="http://schemas.microsoft.com/office/drawing/2014/main" id="{87EDE99D-6A50-D2F2-2DC1-58E124E96AF2}"/>
              </a:ext>
            </a:extLst>
          </p:cNvPr>
          <p:cNvPicPr>
            <a:picLocks noChangeAspect="1"/>
          </p:cNvPicPr>
          <p:nvPr/>
        </p:nvPicPr>
        <p:blipFill>
          <a:blip r:embed="rId3"/>
          <a:stretch>
            <a:fillRect/>
          </a:stretch>
        </p:blipFill>
        <p:spPr>
          <a:xfrm>
            <a:off x="5849219" y="920217"/>
            <a:ext cx="6148245" cy="2750242"/>
          </a:xfrm>
          <a:prstGeom prst="rect">
            <a:avLst/>
          </a:prstGeom>
        </p:spPr>
      </p:pic>
      <p:pic>
        <p:nvPicPr>
          <p:cNvPr id="24" name="Picture 23">
            <a:extLst>
              <a:ext uri="{FF2B5EF4-FFF2-40B4-BE49-F238E27FC236}">
                <a16:creationId xmlns:a16="http://schemas.microsoft.com/office/drawing/2014/main" id="{69E194D1-9601-0C13-8437-86260134E3E5}"/>
              </a:ext>
            </a:extLst>
          </p:cNvPr>
          <p:cNvPicPr>
            <a:picLocks noChangeAspect="1"/>
          </p:cNvPicPr>
          <p:nvPr/>
        </p:nvPicPr>
        <p:blipFill>
          <a:blip r:embed="rId4"/>
          <a:stretch>
            <a:fillRect/>
          </a:stretch>
        </p:blipFill>
        <p:spPr>
          <a:xfrm>
            <a:off x="7417612" y="3549431"/>
            <a:ext cx="4579852" cy="3193751"/>
          </a:xfrm>
          <a:prstGeom prst="rect">
            <a:avLst/>
          </a:prstGeom>
        </p:spPr>
      </p:pic>
    </p:spTree>
    <p:extLst>
      <p:ext uri="{BB962C8B-B14F-4D97-AF65-F5344CB8AC3E}">
        <p14:creationId xmlns:p14="http://schemas.microsoft.com/office/powerpoint/2010/main" val="3895058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P spid="14" grpId="0"/>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739533-A48C-2EA0-D81E-71FDF41763E6}"/>
              </a:ext>
            </a:extLst>
          </p:cNvPr>
          <p:cNvSpPr>
            <a:spLocks noGrp="1"/>
          </p:cNvSpPr>
          <p:nvPr>
            <p:ph type="body" sz="quarter" idx="10"/>
          </p:nvPr>
        </p:nvSpPr>
        <p:spPr/>
        <p:txBody>
          <a:bodyPr/>
          <a:lstStyle/>
          <a:p>
            <a:r>
              <a:rPr lang="en-AU" dirty="0"/>
              <a:t>Master map</a:t>
            </a:r>
          </a:p>
        </p:txBody>
      </p:sp>
    </p:spTree>
    <p:extLst>
      <p:ext uri="{BB962C8B-B14F-4D97-AF65-F5344CB8AC3E}">
        <p14:creationId xmlns:p14="http://schemas.microsoft.com/office/powerpoint/2010/main" val="26041540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26CB64-54B3-154E-7284-93B4A05FD39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C346BAA-4A73-3F73-6C10-3BBD47BBF039}"/>
              </a:ext>
            </a:extLst>
          </p:cNvPr>
          <p:cNvPicPr>
            <a:picLocks noChangeAspect="1"/>
          </p:cNvPicPr>
          <p:nvPr/>
        </p:nvPicPr>
        <p:blipFill>
          <a:blip r:embed="rId2"/>
          <a:stretch>
            <a:fillRect/>
          </a:stretch>
        </p:blipFill>
        <p:spPr>
          <a:xfrm>
            <a:off x="1245014" y="0"/>
            <a:ext cx="9698797" cy="6858000"/>
          </a:xfrm>
          <a:prstGeom prst="rect">
            <a:avLst/>
          </a:prstGeom>
        </p:spPr>
      </p:pic>
    </p:spTree>
    <p:extLst>
      <p:ext uri="{BB962C8B-B14F-4D97-AF65-F5344CB8AC3E}">
        <p14:creationId xmlns:p14="http://schemas.microsoft.com/office/powerpoint/2010/main" val="25967689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57554D-4AD9-004B-52CC-2E1C4BF814FE}"/>
              </a:ext>
            </a:extLst>
          </p:cNvPr>
          <p:cNvSpPr>
            <a:spLocks noGrp="1"/>
          </p:cNvSpPr>
          <p:nvPr>
            <p:ph type="body" sz="quarter" idx="10"/>
          </p:nvPr>
        </p:nvSpPr>
        <p:spPr/>
        <p:txBody>
          <a:bodyPr/>
          <a:lstStyle/>
          <a:p>
            <a:r>
              <a:rPr lang="en-AU" dirty="0"/>
              <a:t>Timeline since 1960s</a:t>
            </a:r>
          </a:p>
        </p:txBody>
      </p:sp>
    </p:spTree>
    <p:extLst>
      <p:ext uri="{BB962C8B-B14F-4D97-AF65-F5344CB8AC3E}">
        <p14:creationId xmlns:p14="http://schemas.microsoft.com/office/powerpoint/2010/main" val="18001802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05C497-83C0-2960-1FE2-FA2F2BA92C0A}"/>
              </a:ext>
            </a:extLst>
          </p:cNvPr>
          <p:cNvPicPr>
            <a:picLocks noChangeAspect="1"/>
          </p:cNvPicPr>
          <p:nvPr/>
        </p:nvPicPr>
        <p:blipFill>
          <a:blip r:embed="rId2"/>
          <a:stretch>
            <a:fillRect/>
          </a:stretch>
        </p:blipFill>
        <p:spPr>
          <a:xfrm>
            <a:off x="1245014" y="0"/>
            <a:ext cx="9698797" cy="6858000"/>
          </a:xfrm>
          <a:prstGeom prst="rect">
            <a:avLst/>
          </a:prstGeom>
        </p:spPr>
      </p:pic>
    </p:spTree>
    <p:extLst>
      <p:ext uri="{BB962C8B-B14F-4D97-AF65-F5344CB8AC3E}">
        <p14:creationId xmlns:p14="http://schemas.microsoft.com/office/powerpoint/2010/main" val="17299165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77CC3-29D9-7177-6D0C-57C4C0C2833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C1D03AA-400F-76E0-3A43-853C64AA76DE}"/>
              </a:ext>
            </a:extLst>
          </p:cNvPr>
          <p:cNvPicPr>
            <a:picLocks noChangeAspect="1"/>
          </p:cNvPicPr>
          <p:nvPr/>
        </p:nvPicPr>
        <p:blipFill>
          <a:blip r:embed="rId2"/>
          <a:stretch>
            <a:fillRect/>
          </a:stretch>
        </p:blipFill>
        <p:spPr>
          <a:xfrm>
            <a:off x="1245014" y="0"/>
            <a:ext cx="9698797" cy="6858000"/>
          </a:xfrm>
          <a:prstGeom prst="rect">
            <a:avLst/>
          </a:prstGeom>
        </p:spPr>
      </p:pic>
    </p:spTree>
    <p:extLst>
      <p:ext uri="{BB962C8B-B14F-4D97-AF65-F5344CB8AC3E}">
        <p14:creationId xmlns:p14="http://schemas.microsoft.com/office/powerpoint/2010/main" val="1808948667"/>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WSAA Colours">
      <a:dk1>
        <a:srgbClr val="000000"/>
      </a:dk1>
      <a:lt1>
        <a:srgbClr val="FFFFFF"/>
      </a:lt1>
      <a:dk2>
        <a:srgbClr val="404040"/>
      </a:dk2>
      <a:lt2>
        <a:srgbClr val="FFFFFF"/>
      </a:lt2>
      <a:accent1>
        <a:srgbClr val="14509F"/>
      </a:accent1>
      <a:accent2>
        <a:srgbClr val="022C62"/>
      </a:accent2>
      <a:accent3>
        <a:srgbClr val="438AE0"/>
      </a:accent3>
      <a:accent4>
        <a:srgbClr val="70BD11"/>
      </a:accent4>
      <a:accent5>
        <a:srgbClr val="FB7F1A"/>
      </a:accent5>
      <a:accent6>
        <a:srgbClr val="DDDDDD"/>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2942889-439b-4acc-99c9-f890a8754468">
      <Terms xmlns="http://schemas.microsoft.com/office/infopath/2007/PartnerControls"/>
    </lcf76f155ced4ddcb4097134ff3c332f>
    <TaxCatchAll xmlns="e9c2f33e-1257-44b0-9f12-8b9d4d157a10"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69D7B5A7B4C0F4F825DADB8810F0F1F" ma:contentTypeVersion="19" ma:contentTypeDescription="Create a new document." ma:contentTypeScope="" ma:versionID="3b3d92ddbaabb11870d2913226fa3c87">
  <xsd:schema xmlns:xsd="http://www.w3.org/2001/XMLSchema" xmlns:xs="http://www.w3.org/2001/XMLSchema" xmlns:p="http://schemas.microsoft.com/office/2006/metadata/properties" xmlns:ns2="92942889-439b-4acc-99c9-f890a8754468" xmlns:ns3="e9c2f33e-1257-44b0-9f12-8b9d4d157a10" targetNamespace="http://schemas.microsoft.com/office/2006/metadata/properties" ma:root="true" ma:fieldsID="f1df0622b8d03b5e1ea637b5f51357ea" ns2:_="" ns3:_="">
    <xsd:import namespace="92942889-439b-4acc-99c9-f890a8754468"/>
    <xsd:import namespace="e9c2f33e-1257-44b0-9f12-8b9d4d157a10"/>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942889-439b-4acc-99c9-f890a875446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Length (seconds)" ma:internalName="MediaLengthInSeconds" ma:readOnly="true">
      <xsd:simpleType>
        <xsd:restriction base="dms:Unknown"/>
      </xsd:simpleType>
    </xsd:element>
    <xsd:element name="MediaServiceDateTaken" ma:index="11" nillable="true" ma:displayName="MediaServiceDateTaken" ma:hidden="true" ma:internalName="MediaServiceDateTaken" ma:readOnly="true">
      <xsd:simpleType>
        <xsd:restriction base="dms:Text"/>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702b5c8-0a88-4fca-a898-27150c79551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9c2f33e-1257-44b0-9f12-8b9d4d157a1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4b5aa12-b0f4-4e83-a8ff-087a06e68d35}" ma:internalName="TaxCatchAll" ma:showField="CatchAllData" ma:web="e9c2f33e-1257-44b0-9f12-8b9d4d157a1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6960570-1334-4B9C-96CD-19B955EAFD30}">
  <ds:schemaRefs>
    <ds:schemaRef ds:uri="http://www.w3.org/XML/1998/namespace"/>
    <ds:schemaRef ds:uri="92942889-439b-4acc-99c9-f890a8754468"/>
    <ds:schemaRef ds:uri="http://schemas.microsoft.com/office/2006/metadata/properties"/>
    <ds:schemaRef ds:uri="http://purl.org/dc/elements/1.1/"/>
    <ds:schemaRef ds:uri="http://purl.org/dc/terms/"/>
    <ds:schemaRef ds:uri="http://schemas.microsoft.com/office/infopath/2007/PartnerControls"/>
    <ds:schemaRef ds:uri="http://schemas.microsoft.com/office/2006/documentManagement/types"/>
    <ds:schemaRef ds:uri="http://schemas.openxmlformats.org/package/2006/metadata/core-properties"/>
    <ds:schemaRef ds:uri="e9c2f33e-1257-44b0-9f12-8b9d4d157a10"/>
    <ds:schemaRef ds:uri="http://purl.org/dc/dcmitype/"/>
  </ds:schemaRefs>
</ds:datastoreItem>
</file>

<file path=customXml/itemProps2.xml><?xml version="1.0" encoding="utf-8"?>
<ds:datastoreItem xmlns:ds="http://schemas.openxmlformats.org/officeDocument/2006/customXml" ds:itemID="{9F16BACF-CABD-4024-9B91-A92BB4CB8E2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2942889-439b-4acc-99c9-f890a8754468"/>
    <ds:schemaRef ds:uri="e9c2f33e-1257-44b0-9f12-8b9d4d157a1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E20578F-8693-49F3-BD43-0343376695E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Default Theme</Template>
  <TotalTime>35599</TotalTime>
  <Words>162</Words>
  <Application>Microsoft Office PowerPoint</Application>
  <PresentationFormat>Custom</PresentationFormat>
  <Paragraphs>31</Paragraphs>
  <Slides>33</Slides>
  <Notes>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33</vt:i4>
      </vt:variant>
    </vt:vector>
  </HeadingPairs>
  <TitlesOfParts>
    <vt:vector size="39" baseType="lpstr">
      <vt:lpstr>Arial</vt:lpstr>
      <vt:lpstr>Arial Black</vt:lpstr>
      <vt:lpstr>Calibri</vt:lpstr>
      <vt:lpstr>Wingdings</vt:lpstr>
      <vt:lpstr>1_Office Theme</vt:lpstr>
      <vt:lpstr>2_Office Theme</vt:lpstr>
      <vt:lpstr>Maps of purified recycled water for drinking (potable reuse)</vt:lpstr>
      <vt:lpstr>This deck contains</vt:lpstr>
      <vt:lpstr>Other useful education resources</vt:lpstr>
      <vt:lpstr>Maps created in 2024. 3 formats: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Stephanie Costello</dc:creator>
  <cp:lastModifiedBy>Danielle Francis</cp:lastModifiedBy>
  <cp:revision>23</cp:revision>
  <dcterms:created xsi:type="dcterms:W3CDTF">2024-12-02T17:14:04Z</dcterms:created>
  <dcterms:modified xsi:type="dcterms:W3CDTF">2026-03-10T17:21:16Z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0x010100369D7B5A7B4C0F4F825DADB8810F0F1F</vt:lpwstr>
  </property>
</Properties>
</file>